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86" r:id="rId6"/>
    <p:sldId id="260" r:id="rId7"/>
    <p:sldId id="284" r:id="rId8"/>
    <p:sldId id="287" r:id="rId9"/>
    <p:sldId id="261" r:id="rId10"/>
    <p:sldId id="262" r:id="rId11"/>
    <p:sldId id="285" r:id="rId12"/>
    <p:sldId id="263" r:id="rId13"/>
    <p:sldId id="264" r:id="rId14"/>
    <p:sldId id="288" r:id="rId15"/>
    <p:sldId id="289" r:id="rId16"/>
    <p:sldId id="265" r:id="rId17"/>
    <p:sldId id="290" r:id="rId18"/>
    <p:sldId id="267" r:id="rId19"/>
    <p:sldId id="271" r:id="rId20"/>
    <p:sldId id="272" r:id="rId21"/>
    <p:sldId id="275" r:id="rId22"/>
    <p:sldId id="276" r:id="rId23"/>
    <p:sldId id="278" r:id="rId24"/>
    <p:sldId id="280" r:id="rId25"/>
    <p:sldId id="277" r:id="rId26"/>
    <p:sldId id="281" r:id="rId27"/>
    <p:sldId id="283" r:id="rId28"/>
  </p:sldIdLst>
  <p:sldSz cx="9144000" cy="6858000" type="screen4x3"/>
  <p:notesSz cx="6805613" cy="9944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C4"/>
    <a:srgbClr val="66CCFF"/>
    <a:srgbClr val="00817E"/>
    <a:srgbClr val="008582"/>
    <a:srgbClr val="009999"/>
    <a:srgbClr val="BDF395"/>
    <a:srgbClr val="96BAD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79C13-6484-4E56-878A-BEDB41109FBC}" v="3" dt="2024-12-03T07:55:45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4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Hohermuth-Weber" userId="ee4cdc31-d9fa-4b61-bdf4-b7f0716af33b" providerId="ADAL" clId="{ED879C13-6484-4E56-878A-BEDB41109FBC}"/>
    <pc:docChg chg="undo custSel addSld delSld modSld sldOrd">
      <pc:chgData name="Chantal Hohermuth-Weber" userId="ee4cdc31-d9fa-4b61-bdf4-b7f0716af33b" providerId="ADAL" clId="{ED879C13-6484-4E56-878A-BEDB41109FBC}" dt="2024-12-03T07:57:32.414" v="378" actId="12"/>
      <pc:docMkLst>
        <pc:docMk/>
      </pc:docMkLst>
      <pc:sldChg chg="modSp mod">
        <pc:chgData name="Chantal Hohermuth-Weber" userId="ee4cdc31-d9fa-4b61-bdf4-b7f0716af33b" providerId="ADAL" clId="{ED879C13-6484-4E56-878A-BEDB41109FBC}" dt="2024-12-03T07:38:27.413" v="3" actId="20577"/>
        <pc:sldMkLst>
          <pc:docMk/>
          <pc:sldMk cId="0" sldId="256"/>
        </pc:sldMkLst>
        <pc:spChg chg="mod">
          <ac:chgData name="Chantal Hohermuth-Weber" userId="ee4cdc31-d9fa-4b61-bdf4-b7f0716af33b" providerId="ADAL" clId="{ED879C13-6484-4E56-878A-BEDB41109FBC}" dt="2024-12-03T07:38:27.413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2:23.404" v="328" actId="12"/>
        <pc:sldMkLst>
          <pc:docMk/>
          <pc:sldMk cId="0" sldId="257"/>
        </pc:sldMkLst>
        <pc:spChg chg="mod">
          <ac:chgData name="Chantal Hohermuth-Weber" userId="ee4cdc31-d9fa-4b61-bdf4-b7f0716af33b" providerId="ADAL" clId="{ED879C13-6484-4E56-878A-BEDB41109FBC}" dt="2024-12-03T07:52:23.404" v="328" actId="12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2:01.427" v="327" actId="20577"/>
        <pc:sldMkLst>
          <pc:docMk/>
          <pc:sldMk cId="0" sldId="258"/>
        </pc:sldMkLst>
        <pc:spChg chg="mod">
          <ac:chgData name="Chantal Hohermuth-Weber" userId="ee4cdc31-d9fa-4b61-bdf4-b7f0716af33b" providerId="ADAL" clId="{ED879C13-6484-4E56-878A-BEDB41109FBC}" dt="2024-12-03T07:52:01.427" v="327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2:40.500" v="329" actId="12"/>
        <pc:sldMkLst>
          <pc:docMk/>
          <pc:sldMk cId="0" sldId="261"/>
        </pc:sldMkLst>
        <pc:spChg chg="mod">
          <ac:chgData name="Chantal Hohermuth-Weber" userId="ee4cdc31-d9fa-4b61-bdf4-b7f0716af33b" providerId="ADAL" clId="{ED879C13-6484-4E56-878A-BEDB41109FBC}" dt="2024-12-03T07:52:40.500" v="329" actId="12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3:08.025" v="332" actId="5793"/>
        <pc:sldMkLst>
          <pc:docMk/>
          <pc:sldMk cId="0" sldId="262"/>
        </pc:sldMkLst>
        <pc:spChg chg="mod">
          <ac:chgData name="Chantal Hohermuth-Weber" userId="ee4cdc31-d9fa-4b61-bdf4-b7f0716af33b" providerId="ADAL" clId="{ED879C13-6484-4E56-878A-BEDB41109FBC}" dt="2024-12-03T07:53:08.025" v="332" actId="5793"/>
          <ac:spMkLst>
            <pc:docMk/>
            <pc:sldMk cId="0" sldId="262"/>
            <ac:spMk id="2" creationId="{00000000-0000-0000-0000-000000000000}"/>
          </ac:spMkLst>
        </pc:spChg>
      </pc:sldChg>
      <pc:sldChg chg="del">
        <pc:chgData name="Chantal Hohermuth-Weber" userId="ee4cdc31-d9fa-4b61-bdf4-b7f0716af33b" providerId="ADAL" clId="{ED879C13-6484-4E56-878A-BEDB41109FBC}" dt="2024-12-03T07:46:56.766" v="148" actId="2696"/>
        <pc:sldMkLst>
          <pc:docMk/>
          <pc:sldMk cId="0" sldId="268"/>
        </pc:sldMkLst>
      </pc:sldChg>
      <pc:sldChg chg="del">
        <pc:chgData name="Chantal Hohermuth-Weber" userId="ee4cdc31-d9fa-4b61-bdf4-b7f0716af33b" providerId="ADAL" clId="{ED879C13-6484-4E56-878A-BEDB41109FBC}" dt="2024-12-03T07:47:01.853" v="149" actId="2696"/>
        <pc:sldMkLst>
          <pc:docMk/>
          <pc:sldMk cId="0" sldId="269"/>
        </pc:sldMkLst>
      </pc:sldChg>
      <pc:sldChg chg="del">
        <pc:chgData name="Chantal Hohermuth-Weber" userId="ee4cdc31-d9fa-4b61-bdf4-b7f0716af33b" providerId="ADAL" clId="{ED879C13-6484-4E56-878A-BEDB41109FBC}" dt="2024-12-03T07:47:05.576" v="150" actId="2696"/>
        <pc:sldMkLst>
          <pc:docMk/>
          <pc:sldMk cId="0" sldId="270"/>
        </pc:sldMkLst>
      </pc:sldChg>
      <pc:sldChg chg="modSp mod">
        <pc:chgData name="Chantal Hohermuth-Weber" userId="ee4cdc31-d9fa-4b61-bdf4-b7f0716af33b" providerId="ADAL" clId="{ED879C13-6484-4E56-878A-BEDB41109FBC}" dt="2024-12-03T07:54:32.991" v="361" actId="12"/>
        <pc:sldMkLst>
          <pc:docMk/>
          <pc:sldMk cId="0" sldId="272"/>
        </pc:sldMkLst>
        <pc:spChg chg="mod">
          <ac:chgData name="Chantal Hohermuth-Weber" userId="ee4cdc31-d9fa-4b61-bdf4-b7f0716af33b" providerId="ADAL" clId="{ED879C13-6484-4E56-878A-BEDB41109FBC}" dt="2024-12-03T07:54:32.991" v="361" actId="12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5:28.748" v="373" actId="20577"/>
        <pc:sldMkLst>
          <pc:docMk/>
          <pc:sldMk cId="0" sldId="275"/>
        </pc:sldMkLst>
        <pc:spChg chg="mod">
          <ac:chgData name="Chantal Hohermuth-Weber" userId="ee4cdc31-d9fa-4b61-bdf4-b7f0716af33b" providerId="ADAL" clId="{ED879C13-6484-4E56-878A-BEDB41109FBC}" dt="2024-12-03T07:55:28.748" v="373" actId="20577"/>
          <ac:spMkLst>
            <pc:docMk/>
            <pc:sldMk cId="0" sldId="275"/>
            <ac:spMk id="2" creationId="{00000000-0000-0000-0000-000000000000}"/>
          </ac:spMkLst>
        </pc:spChg>
      </pc:sldChg>
      <pc:sldChg chg="delSp modSp mod">
        <pc:chgData name="Chantal Hohermuth-Weber" userId="ee4cdc31-d9fa-4b61-bdf4-b7f0716af33b" providerId="ADAL" clId="{ED879C13-6484-4E56-878A-BEDB41109FBC}" dt="2024-12-03T07:55:45.381" v="376" actId="478"/>
        <pc:sldMkLst>
          <pc:docMk/>
          <pc:sldMk cId="0" sldId="276"/>
        </pc:sldMkLst>
        <pc:spChg chg="mod">
          <ac:chgData name="Chantal Hohermuth-Weber" userId="ee4cdc31-d9fa-4b61-bdf4-b7f0716af33b" providerId="ADAL" clId="{ED879C13-6484-4E56-878A-BEDB41109FBC}" dt="2024-12-03T07:55:43.246" v="374" actId="12"/>
          <ac:spMkLst>
            <pc:docMk/>
            <pc:sldMk cId="0" sldId="276"/>
            <ac:spMk id="2" creationId="{00000000-0000-0000-0000-000000000000}"/>
          </ac:spMkLst>
        </pc:spChg>
        <pc:picChg chg="del">
          <ac:chgData name="Chantal Hohermuth-Weber" userId="ee4cdc31-d9fa-4b61-bdf4-b7f0716af33b" providerId="ADAL" clId="{ED879C13-6484-4E56-878A-BEDB41109FBC}" dt="2024-12-03T07:55:44.657" v="375" actId="478"/>
          <ac:picMkLst>
            <pc:docMk/>
            <pc:sldMk cId="0" sldId="276"/>
            <ac:picMk id="23555" creationId="{00000000-0000-0000-0000-000000000000}"/>
          </ac:picMkLst>
        </pc:picChg>
        <pc:picChg chg="del">
          <ac:chgData name="Chantal Hohermuth-Weber" userId="ee4cdc31-d9fa-4b61-bdf4-b7f0716af33b" providerId="ADAL" clId="{ED879C13-6484-4E56-878A-BEDB41109FBC}" dt="2024-12-03T07:55:45.381" v="376" actId="478"/>
          <ac:picMkLst>
            <pc:docMk/>
            <pc:sldMk cId="0" sldId="276"/>
            <ac:picMk id="23556" creationId="{00000000-0000-0000-0000-000000000000}"/>
          </ac:picMkLst>
        </pc:picChg>
      </pc:sldChg>
      <pc:sldChg chg="modSp mod">
        <pc:chgData name="Chantal Hohermuth-Weber" userId="ee4cdc31-d9fa-4b61-bdf4-b7f0716af33b" providerId="ADAL" clId="{ED879C13-6484-4E56-878A-BEDB41109FBC}" dt="2024-12-03T07:56:08.809" v="377" actId="12"/>
        <pc:sldMkLst>
          <pc:docMk/>
          <pc:sldMk cId="0" sldId="277"/>
        </pc:sldMkLst>
        <pc:spChg chg="mod">
          <ac:chgData name="Chantal Hohermuth-Weber" userId="ee4cdc31-d9fa-4b61-bdf4-b7f0716af33b" providerId="ADAL" clId="{ED879C13-6484-4E56-878A-BEDB41109FBC}" dt="2024-12-03T07:56:08.809" v="377" actId="12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Chantal Hohermuth-Weber" userId="ee4cdc31-d9fa-4b61-bdf4-b7f0716af33b" providerId="ADAL" clId="{ED879C13-6484-4E56-878A-BEDB41109FBC}" dt="2024-12-03T07:57:32.414" v="378" actId="12"/>
        <pc:sldMkLst>
          <pc:docMk/>
          <pc:sldMk cId="0" sldId="280"/>
        </pc:sldMkLst>
        <pc:spChg chg="mod">
          <ac:chgData name="Chantal Hohermuth-Weber" userId="ee4cdc31-d9fa-4b61-bdf4-b7f0716af33b" providerId="ADAL" clId="{ED879C13-6484-4E56-878A-BEDB41109FBC}" dt="2024-12-03T07:57:32.414" v="378" actId="12"/>
          <ac:spMkLst>
            <pc:docMk/>
            <pc:sldMk cId="0" sldId="280"/>
            <ac:spMk id="2" creationId="{00000000-0000-0000-0000-000000000000}"/>
          </ac:spMkLst>
        </pc:spChg>
      </pc:sldChg>
      <pc:sldChg chg="addSp delSp modSp mod">
        <pc:chgData name="Chantal Hohermuth-Weber" userId="ee4cdc31-d9fa-4b61-bdf4-b7f0716af33b" providerId="ADAL" clId="{ED879C13-6484-4E56-878A-BEDB41109FBC}" dt="2024-12-03T07:49:42.818" v="220" actId="14100"/>
        <pc:sldMkLst>
          <pc:docMk/>
          <pc:sldMk cId="0" sldId="281"/>
        </pc:sldMkLst>
        <pc:picChg chg="del">
          <ac:chgData name="Chantal Hohermuth-Weber" userId="ee4cdc31-d9fa-4b61-bdf4-b7f0716af33b" providerId="ADAL" clId="{ED879C13-6484-4E56-878A-BEDB41109FBC}" dt="2024-12-03T07:48:24.107" v="212" actId="478"/>
          <ac:picMkLst>
            <pc:docMk/>
            <pc:sldMk cId="0" sldId="281"/>
            <ac:picMk id="5" creationId="{DD284CFE-6A08-D4C4-617A-4ADE3871AF4A}"/>
          </ac:picMkLst>
        </pc:picChg>
        <pc:picChg chg="add mod">
          <ac:chgData name="Chantal Hohermuth-Weber" userId="ee4cdc31-d9fa-4b61-bdf4-b7f0716af33b" providerId="ADAL" clId="{ED879C13-6484-4E56-878A-BEDB41109FBC}" dt="2024-12-03T07:49:16.771" v="215" actId="1076"/>
          <ac:picMkLst>
            <pc:docMk/>
            <pc:sldMk cId="0" sldId="281"/>
            <ac:picMk id="6" creationId="{4B281F16-BC6F-314A-8082-A613D0646784}"/>
          </ac:picMkLst>
        </pc:picChg>
        <pc:picChg chg="add mod">
          <ac:chgData name="Chantal Hohermuth-Weber" userId="ee4cdc31-d9fa-4b61-bdf4-b7f0716af33b" providerId="ADAL" clId="{ED879C13-6484-4E56-878A-BEDB41109FBC}" dt="2024-12-03T07:49:42.818" v="220" actId="14100"/>
          <ac:picMkLst>
            <pc:docMk/>
            <pc:sldMk cId="0" sldId="281"/>
            <ac:picMk id="8" creationId="{C0FC16CE-971D-EED7-2A99-5B5A2CF801F8}"/>
          </ac:picMkLst>
        </pc:picChg>
      </pc:sldChg>
      <pc:sldChg chg="delSp modSp mod">
        <pc:chgData name="Chantal Hohermuth-Weber" userId="ee4cdc31-d9fa-4b61-bdf4-b7f0716af33b" providerId="ADAL" clId="{ED879C13-6484-4E56-878A-BEDB41109FBC}" dt="2024-12-03T07:53:27.595" v="334" actId="108"/>
        <pc:sldMkLst>
          <pc:docMk/>
          <pc:sldMk cId="2776585066" sldId="285"/>
        </pc:sldMkLst>
        <pc:spChg chg="mod">
          <ac:chgData name="Chantal Hohermuth-Weber" userId="ee4cdc31-d9fa-4b61-bdf4-b7f0716af33b" providerId="ADAL" clId="{ED879C13-6484-4E56-878A-BEDB41109FBC}" dt="2024-12-03T07:53:27.595" v="334" actId="108"/>
          <ac:spMkLst>
            <pc:docMk/>
            <pc:sldMk cId="2776585066" sldId="285"/>
            <ac:spMk id="3" creationId="{C21EE09A-4A71-8A01-365F-42C1E86361F1}"/>
          </ac:spMkLst>
        </pc:spChg>
        <pc:picChg chg="del">
          <ac:chgData name="Chantal Hohermuth-Weber" userId="ee4cdc31-d9fa-4b61-bdf4-b7f0716af33b" providerId="ADAL" clId="{ED879C13-6484-4E56-878A-BEDB41109FBC}" dt="2024-12-03T07:43:26.798" v="119" actId="478"/>
          <ac:picMkLst>
            <pc:docMk/>
            <pc:sldMk cId="2776585066" sldId="285"/>
            <ac:picMk id="5" creationId="{34D6A842-826B-7EB7-8FB8-C240E6D3A2C8}"/>
          </ac:picMkLst>
        </pc:picChg>
      </pc:sldChg>
      <pc:sldChg chg="modSp new mod ord">
        <pc:chgData name="Chantal Hohermuth-Weber" userId="ee4cdc31-d9fa-4b61-bdf4-b7f0716af33b" providerId="ADAL" clId="{ED879C13-6484-4E56-878A-BEDB41109FBC}" dt="2024-12-03T07:40:49.729" v="11"/>
        <pc:sldMkLst>
          <pc:docMk/>
          <pc:sldMk cId="86643925" sldId="286"/>
        </pc:sldMkLst>
        <pc:spChg chg="mod">
          <ac:chgData name="Chantal Hohermuth-Weber" userId="ee4cdc31-d9fa-4b61-bdf4-b7f0716af33b" providerId="ADAL" clId="{ED879C13-6484-4E56-878A-BEDB41109FBC}" dt="2024-12-03T07:40:32.958" v="9" actId="20577"/>
          <ac:spMkLst>
            <pc:docMk/>
            <pc:sldMk cId="86643925" sldId="286"/>
            <ac:spMk id="3" creationId="{B6F64EBE-C853-F0D8-7EC4-D725BB2F9C1E}"/>
          </ac:spMkLst>
        </pc:spChg>
      </pc:sldChg>
      <pc:sldChg chg="del">
        <pc:chgData name="Chantal Hohermuth-Weber" userId="ee4cdc31-d9fa-4b61-bdf4-b7f0716af33b" providerId="ADAL" clId="{ED879C13-6484-4E56-878A-BEDB41109FBC}" dt="2024-12-03T07:38:48.866" v="4" actId="2696"/>
        <pc:sldMkLst>
          <pc:docMk/>
          <pc:sldMk cId="4039101757" sldId="286"/>
        </pc:sldMkLst>
      </pc:sldChg>
      <pc:sldChg chg="modSp new mod">
        <pc:chgData name="Chantal Hohermuth-Weber" userId="ee4cdc31-d9fa-4b61-bdf4-b7f0716af33b" providerId="ADAL" clId="{ED879C13-6484-4E56-878A-BEDB41109FBC}" dt="2024-12-03T07:41:17.540" v="15" actId="20577"/>
        <pc:sldMkLst>
          <pc:docMk/>
          <pc:sldMk cId="704549325" sldId="287"/>
        </pc:sldMkLst>
        <pc:spChg chg="mod">
          <ac:chgData name="Chantal Hohermuth-Weber" userId="ee4cdc31-d9fa-4b61-bdf4-b7f0716af33b" providerId="ADAL" clId="{ED879C13-6484-4E56-878A-BEDB41109FBC}" dt="2024-12-03T07:41:17.540" v="15" actId="20577"/>
          <ac:spMkLst>
            <pc:docMk/>
            <pc:sldMk cId="704549325" sldId="287"/>
            <ac:spMk id="3" creationId="{F60B6380-C18E-B9B2-4058-BBCE9E4893F0}"/>
          </ac:spMkLst>
        </pc:spChg>
      </pc:sldChg>
      <pc:sldChg chg="modSp new mod ord">
        <pc:chgData name="Chantal Hohermuth-Weber" userId="ee4cdc31-d9fa-4b61-bdf4-b7f0716af33b" providerId="ADAL" clId="{ED879C13-6484-4E56-878A-BEDB41109FBC}" dt="2024-12-03T07:53:55.659" v="350" actId="20577"/>
        <pc:sldMkLst>
          <pc:docMk/>
          <pc:sldMk cId="4190074108" sldId="288"/>
        </pc:sldMkLst>
        <pc:spChg chg="mod">
          <ac:chgData name="Chantal Hohermuth-Weber" userId="ee4cdc31-d9fa-4b61-bdf4-b7f0716af33b" providerId="ADAL" clId="{ED879C13-6484-4E56-878A-BEDB41109FBC}" dt="2024-12-03T07:53:55.659" v="350" actId="20577"/>
          <ac:spMkLst>
            <pc:docMk/>
            <pc:sldMk cId="4190074108" sldId="288"/>
            <ac:spMk id="3" creationId="{87E5F18D-9702-E5C6-F481-49B879DDCC60}"/>
          </ac:spMkLst>
        </pc:spChg>
      </pc:sldChg>
      <pc:sldChg chg="addSp modSp new mod">
        <pc:chgData name="Chantal Hohermuth-Weber" userId="ee4cdc31-d9fa-4b61-bdf4-b7f0716af33b" providerId="ADAL" clId="{ED879C13-6484-4E56-878A-BEDB41109FBC}" dt="2024-12-03T07:45:35.180" v="144" actId="1076"/>
        <pc:sldMkLst>
          <pc:docMk/>
          <pc:sldMk cId="4142413398" sldId="289"/>
        </pc:sldMkLst>
        <pc:picChg chg="add mod">
          <ac:chgData name="Chantal Hohermuth-Weber" userId="ee4cdc31-d9fa-4b61-bdf4-b7f0716af33b" providerId="ADAL" clId="{ED879C13-6484-4E56-878A-BEDB41109FBC}" dt="2024-12-03T07:45:35.180" v="144" actId="1076"/>
          <ac:picMkLst>
            <pc:docMk/>
            <pc:sldMk cId="4142413398" sldId="289"/>
            <ac:picMk id="5" creationId="{7F0EDFF4-2A18-6CC3-3945-2894F960A253}"/>
          </ac:picMkLst>
        </pc:picChg>
      </pc:sldChg>
      <pc:sldChg chg="modSp new mod">
        <pc:chgData name="Chantal Hohermuth-Weber" userId="ee4cdc31-d9fa-4b61-bdf4-b7f0716af33b" providerId="ADAL" clId="{ED879C13-6484-4E56-878A-BEDB41109FBC}" dt="2024-12-03T07:46:47.274" v="147" actId="255"/>
        <pc:sldMkLst>
          <pc:docMk/>
          <pc:sldMk cId="2251163291" sldId="290"/>
        </pc:sldMkLst>
        <pc:spChg chg="mod">
          <ac:chgData name="Chantal Hohermuth-Weber" userId="ee4cdc31-d9fa-4b61-bdf4-b7f0716af33b" providerId="ADAL" clId="{ED879C13-6484-4E56-878A-BEDB41109FBC}" dt="2024-12-03T07:46:47.274" v="147" actId="255"/>
          <ac:spMkLst>
            <pc:docMk/>
            <pc:sldMk cId="2251163291" sldId="290"/>
            <ac:spMk id="3" creationId="{0A53C393-2540-489D-8EB0-B5DEF93749C6}"/>
          </ac:spMkLst>
        </pc:spChg>
      </pc:sldChg>
    </pc:docChg>
  </pc:docChgLst>
  <pc:docChgLst>
    <pc:chgData name="Chantal Hohermuth-Weber" userId="ee4cdc31-d9fa-4b61-bdf4-b7f0716af33b" providerId="ADAL" clId="{2E8BD25D-3BCD-4260-903B-AB6CAEF10144}"/>
    <pc:docChg chg="custSel modSld">
      <pc:chgData name="Chantal Hohermuth-Weber" userId="ee4cdc31-d9fa-4b61-bdf4-b7f0716af33b" providerId="ADAL" clId="{2E8BD25D-3BCD-4260-903B-AB6CAEF10144}" dt="2023-12-05T13:46:26.515" v="57" actId="14100"/>
      <pc:docMkLst>
        <pc:docMk/>
      </pc:docMkLst>
      <pc:sldChg chg="modSp mod">
        <pc:chgData name="Chantal Hohermuth-Weber" userId="ee4cdc31-d9fa-4b61-bdf4-b7f0716af33b" providerId="ADAL" clId="{2E8BD25D-3BCD-4260-903B-AB6CAEF10144}" dt="2023-12-05T08:55:38.269" v="21" actId="20577"/>
        <pc:sldMkLst>
          <pc:docMk/>
          <pc:sldMk cId="0" sldId="256"/>
        </pc:sldMkLst>
        <pc:spChg chg="mod">
          <ac:chgData name="Chantal Hohermuth-Weber" userId="ee4cdc31-d9fa-4b61-bdf4-b7f0716af33b" providerId="ADAL" clId="{2E8BD25D-3BCD-4260-903B-AB6CAEF10144}" dt="2023-12-05T08:55:38.269" v="21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Chantal Hohermuth-Weber" userId="ee4cdc31-d9fa-4b61-bdf4-b7f0716af33b" providerId="ADAL" clId="{2E8BD25D-3BCD-4260-903B-AB6CAEF10144}" dt="2023-12-05T10:32:17.967" v="30" actId="1076"/>
        <pc:sldMkLst>
          <pc:docMk/>
          <pc:sldMk cId="0" sldId="259"/>
        </pc:sldMkLst>
        <pc:picChg chg="del">
          <ac:chgData name="Chantal Hohermuth-Weber" userId="ee4cdc31-d9fa-4b61-bdf4-b7f0716af33b" providerId="ADAL" clId="{2E8BD25D-3BCD-4260-903B-AB6CAEF10144}" dt="2023-12-05T10:31:48.388" v="22" actId="478"/>
          <ac:picMkLst>
            <pc:docMk/>
            <pc:sldMk cId="0" sldId="259"/>
            <ac:picMk id="4" creationId="{00000000-0000-0000-0000-000000000000}"/>
          </ac:picMkLst>
        </pc:picChg>
        <pc:picChg chg="add mod">
          <ac:chgData name="Chantal Hohermuth-Weber" userId="ee4cdc31-d9fa-4b61-bdf4-b7f0716af33b" providerId="ADAL" clId="{2E8BD25D-3BCD-4260-903B-AB6CAEF10144}" dt="2023-12-05T10:32:17.967" v="30" actId="1076"/>
          <ac:picMkLst>
            <pc:docMk/>
            <pc:sldMk cId="0" sldId="259"/>
            <ac:picMk id="5" creationId="{F4403DAB-697C-C3E5-F9DF-A53D78DD4A23}"/>
          </ac:picMkLst>
        </pc:picChg>
        <pc:picChg chg="mod">
          <ac:chgData name="Chantal Hohermuth-Weber" userId="ee4cdc31-d9fa-4b61-bdf4-b7f0716af33b" providerId="ADAL" clId="{2E8BD25D-3BCD-4260-903B-AB6CAEF10144}" dt="2023-12-05T10:32:04.566" v="25" actId="166"/>
          <ac:picMkLst>
            <pc:docMk/>
            <pc:sldMk cId="0" sldId="259"/>
            <ac:picMk id="1026" creationId="{00000000-0000-0000-0000-000000000000}"/>
          </ac:picMkLst>
        </pc:picChg>
        <pc:picChg chg="mod">
          <ac:chgData name="Chantal Hohermuth-Weber" userId="ee4cdc31-d9fa-4b61-bdf4-b7f0716af33b" providerId="ADAL" clId="{2E8BD25D-3BCD-4260-903B-AB6CAEF10144}" dt="2023-12-05T10:32:00.865" v="24" actId="166"/>
          <ac:picMkLst>
            <pc:docMk/>
            <pc:sldMk cId="0" sldId="259"/>
            <ac:picMk id="9221" creationId="{00000000-0000-0000-0000-000000000000}"/>
          </ac:picMkLst>
        </pc:picChg>
        <pc:picChg chg="mod">
          <ac:chgData name="Chantal Hohermuth-Weber" userId="ee4cdc31-d9fa-4b61-bdf4-b7f0716af33b" providerId="ADAL" clId="{2E8BD25D-3BCD-4260-903B-AB6CAEF10144}" dt="2023-12-05T10:32:10.472" v="27" actId="166"/>
          <ac:picMkLst>
            <pc:docMk/>
            <pc:sldMk cId="0" sldId="259"/>
            <ac:picMk id="9222" creationId="{00000000-0000-0000-0000-000000000000}"/>
          </ac:picMkLst>
        </pc:picChg>
      </pc:sldChg>
      <pc:sldChg chg="modSp mod">
        <pc:chgData name="Chantal Hohermuth-Weber" userId="ee4cdc31-d9fa-4b61-bdf4-b7f0716af33b" providerId="ADAL" clId="{2E8BD25D-3BCD-4260-903B-AB6CAEF10144}" dt="2023-12-05T08:43:11.120" v="15" actId="20577"/>
        <pc:sldMkLst>
          <pc:docMk/>
          <pc:sldMk cId="0" sldId="263"/>
        </pc:sldMkLst>
        <pc:spChg chg="mod">
          <ac:chgData name="Chantal Hohermuth-Weber" userId="ee4cdc31-d9fa-4b61-bdf4-b7f0716af33b" providerId="ADAL" clId="{2E8BD25D-3BCD-4260-903B-AB6CAEF10144}" dt="2023-12-05T08:43:11.120" v="15" actId="20577"/>
          <ac:spMkLst>
            <pc:docMk/>
            <pc:sldMk cId="0" sldId="263"/>
            <ac:spMk id="13324" creationId="{00000000-0000-0000-0000-000000000000}"/>
          </ac:spMkLst>
        </pc:spChg>
      </pc:sldChg>
      <pc:sldChg chg="addSp delSp modSp">
        <pc:chgData name="Chantal Hohermuth-Weber" userId="ee4cdc31-d9fa-4b61-bdf4-b7f0716af33b" providerId="ADAL" clId="{2E8BD25D-3BCD-4260-903B-AB6CAEF10144}" dt="2023-12-05T10:33:06.186" v="34" actId="14100"/>
        <pc:sldMkLst>
          <pc:docMk/>
          <pc:sldMk cId="0" sldId="264"/>
        </pc:sldMkLst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6" creationId="{FAD1B791-3A42-6FCC-9DFD-569939DF2C95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7" creationId="{5DC7521E-C22A-A36D-1CD3-395E82F971C8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8" creationId="{FB963E15-36E8-3F2D-05ED-34F69FFBD219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9" creationId="{50101790-CB98-BD74-4EBE-BC289D7A4691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1" creationId="{196BF594-9F21-2ACD-4215-0F60D9FEF6B2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2" creationId="{540FEA5D-B207-8510-62AC-DEF76659EDF3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3" creationId="{31688F36-0664-0E6C-FDAC-B982F6068367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4" creationId="{A5C4806A-B856-1F8F-722C-3F39486F5649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5" creationId="{DBD49989-58DE-ACBD-17D5-0504F3830A7C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6" creationId="{1AB176AA-B8C4-4E05-9D89-D4A9BFEBBB3F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7" creationId="{D415D73F-2355-E9FD-20A0-69BCD8C539B2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8" creationId="{E6448CC8-970C-5AB4-9665-972E5BE78D51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19" creationId="{5AB00322-B6AC-E0D5-87B2-B1EA93E221E2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0" creationId="{CD928292-CA94-B0B2-7109-4095991539F6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1" creationId="{6EBF433C-A7C9-D2FA-496A-D2FE857F6FC2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2" creationId="{3F98B56F-3221-F3F9-1E74-1B515978070E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3" creationId="{3BA5F2C2-B3BA-67E4-8F83-D827E3AD132A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4" creationId="{4AAAD856-A598-5750-2492-1350C4869395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5" creationId="{83521D7E-A241-3756-245D-39F5DE2B0BBF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6" creationId="{310BDACF-313E-35B9-41A5-863419A8B90D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7" creationId="{BC61228E-E718-292B-CF48-5183AAF964F8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8" creationId="{1EF42AC2-6F21-D83C-A78B-027974E24101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29" creationId="{C86C46B9-1679-C417-2A57-A0A4CC1762CC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30" creationId="{D8701A0F-1BA4-9EC7-72DA-9541374A9A15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34" creationId="{07795AF0-56BC-F7D2-A5D3-6CA9F377D6D0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35" creationId="{9934EED0-B70F-8776-539F-B5C8A90FAA49}"/>
          </ac:spMkLst>
        </pc:spChg>
        <pc:spChg chg="mod">
          <ac:chgData name="Chantal Hohermuth-Weber" userId="ee4cdc31-d9fa-4b61-bdf4-b7f0716af33b" providerId="ADAL" clId="{2E8BD25D-3BCD-4260-903B-AB6CAEF10144}" dt="2023-12-05T10:33:06.186" v="34" actId="14100"/>
          <ac:spMkLst>
            <pc:docMk/>
            <pc:sldMk cId="0" sldId="264"/>
            <ac:spMk id="36" creationId="{45D27F01-A2FE-255C-72EB-7A02951128AA}"/>
          </ac:spMkLst>
        </pc:spChg>
        <pc:grpChg chg="add mod">
          <ac:chgData name="Chantal Hohermuth-Weber" userId="ee4cdc31-d9fa-4b61-bdf4-b7f0716af33b" providerId="ADAL" clId="{2E8BD25D-3BCD-4260-903B-AB6CAEF10144}" dt="2023-12-05T10:33:06.186" v="34" actId="14100"/>
          <ac:grpSpMkLst>
            <pc:docMk/>
            <pc:sldMk cId="0" sldId="264"/>
            <ac:grpSpMk id="4" creationId="{92422B10-5DA0-4F10-CDAE-F571C9C8487C}"/>
          </ac:grpSpMkLst>
        </pc:grpChg>
        <pc:grpChg chg="del">
          <ac:chgData name="Chantal Hohermuth-Weber" userId="ee4cdc31-d9fa-4b61-bdf4-b7f0716af33b" providerId="ADAL" clId="{2E8BD25D-3BCD-4260-903B-AB6CAEF10144}" dt="2023-12-05T10:32:54.306" v="31" actId="478"/>
          <ac:grpSpMkLst>
            <pc:docMk/>
            <pc:sldMk cId="0" sldId="264"/>
            <ac:grpSpMk id="5" creationId="{00000000-0000-0000-0000-000000000000}"/>
          </ac:grpSpMkLst>
        </pc:grpChg>
        <pc:grpChg chg="mod">
          <ac:chgData name="Chantal Hohermuth-Weber" userId="ee4cdc31-d9fa-4b61-bdf4-b7f0716af33b" providerId="ADAL" clId="{2E8BD25D-3BCD-4260-903B-AB6CAEF10144}" dt="2023-12-05T10:33:06.186" v="34" actId="14100"/>
          <ac:grpSpMkLst>
            <pc:docMk/>
            <pc:sldMk cId="0" sldId="264"/>
            <ac:grpSpMk id="10" creationId="{5C45BE56-231A-C0EA-1297-8164B82437D3}"/>
          </ac:grpSpMkLst>
        </pc:grpChg>
      </pc:sldChg>
      <pc:sldChg chg="modSp mod">
        <pc:chgData name="Chantal Hohermuth-Weber" userId="ee4cdc31-d9fa-4b61-bdf4-b7f0716af33b" providerId="ADAL" clId="{2E8BD25D-3BCD-4260-903B-AB6CAEF10144}" dt="2023-12-05T10:33:46.830" v="35" actId="5793"/>
        <pc:sldMkLst>
          <pc:docMk/>
          <pc:sldMk cId="0" sldId="272"/>
        </pc:sldMkLst>
        <pc:spChg chg="mod">
          <ac:chgData name="Chantal Hohermuth-Weber" userId="ee4cdc31-d9fa-4b61-bdf4-b7f0716af33b" providerId="ADAL" clId="{2E8BD25D-3BCD-4260-903B-AB6CAEF10144}" dt="2023-12-05T10:33:46.830" v="35" actId="5793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Chantal Hohermuth-Weber" userId="ee4cdc31-d9fa-4b61-bdf4-b7f0716af33b" providerId="ADAL" clId="{2E8BD25D-3BCD-4260-903B-AB6CAEF10144}" dt="2023-12-05T10:34:46.895" v="47" actId="20577"/>
        <pc:sldMkLst>
          <pc:docMk/>
          <pc:sldMk cId="0" sldId="275"/>
        </pc:sldMkLst>
        <pc:spChg chg="mod">
          <ac:chgData name="Chantal Hohermuth-Weber" userId="ee4cdc31-d9fa-4b61-bdf4-b7f0716af33b" providerId="ADAL" clId="{2E8BD25D-3BCD-4260-903B-AB6CAEF10144}" dt="2023-12-05T10:34:46.895" v="47" actId="20577"/>
          <ac:spMkLst>
            <pc:docMk/>
            <pc:sldMk cId="0" sldId="275"/>
            <ac:spMk id="2" creationId="{00000000-0000-0000-0000-000000000000}"/>
          </ac:spMkLst>
        </pc:spChg>
      </pc:sldChg>
      <pc:sldChg chg="addSp modSp mod">
        <pc:chgData name="Chantal Hohermuth-Weber" userId="ee4cdc31-d9fa-4b61-bdf4-b7f0716af33b" providerId="ADAL" clId="{2E8BD25D-3BCD-4260-903B-AB6CAEF10144}" dt="2023-12-05T10:35:28.330" v="51" actId="1076"/>
        <pc:sldMkLst>
          <pc:docMk/>
          <pc:sldMk cId="0" sldId="280"/>
        </pc:sldMkLst>
        <pc:picChg chg="add mod">
          <ac:chgData name="Chantal Hohermuth-Weber" userId="ee4cdc31-d9fa-4b61-bdf4-b7f0716af33b" providerId="ADAL" clId="{2E8BD25D-3BCD-4260-903B-AB6CAEF10144}" dt="2023-12-05T10:35:28.330" v="51" actId="1076"/>
          <ac:picMkLst>
            <pc:docMk/>
            <pc:sldMk cId="0" sldId="280"/>
            <ac:picMk id="4" creationId="{9D7976A1-0752-B133-C50E-D40A41970350}"/>
          </ac:picMkLst>
        </pc:picChg>
      </pc:sldChg>
      <pc:sldChg chg="addSp delSp modSp mod">
        <pc:chgData name="Chantal Hohermuth-Weber" userId="ee4cdc31-d9fa-4b61-bdf4-b7f0716af33b" providerId="ADAL" clId="{2E8BD25D-3BCD-4260-903B-AB6CAEF10144}" dt="2023-12-05T13:46:26.515" v="57" actId="14100"/>
        <pc:sldMkLst>
          <pc:docMk/>
          <pc:sldMk cId="0" sldId="281"/>
        </pc:sldMkLst>
        <pc:picChg chg="add mod">
          <ac:chgData name="Chantal Hohermuth-Weber" userId="ee4cdc31-d9fa-4b61-bdf4-b7f0716af33b" providerId="ADAL" clId="{2E8BD25D-3BCD-4260-903B-AB6CAEF10144}" dt="2023-12-05T13:46:26.515" v="57" actId="14100"/>
          <ac:picMkLst>
            <pc:docMk/>
            <pc:sldMk cId="0" sldId="281"/>
            <ac:picMk id="5" creationId="{DD284CFE-6A08-D4C4-617A-4ADE3871AF4A}"/>
          </ac:picMkLst>
        </pc:picChg>
        <pc:picChg chg="del">
          <ac:chgData name="Chantal Hohermuth-Weber" userId="ee4cdc31-d9fa-4b61-bdf4-b7f0716af33b" providerId="ADAL" clId="{2E8BD25D-3BCD-4260-903B-AB6CAEF10144}" dt="2023-12-05T13:46:22.177" v="55" actId="478"/>
          <ac:picMkLst>
            <pc:docMk/>
            <pc:sldMk cId="0" sldId="281"/>
            <ac:picMk id="6" creationId="{965FCA9B-F05E-0008-2E54-89DF7097CA3A}"/>
          </ac:picMkLst>
        </pc:picChg>
      </pc:sldChg>
      <pc:sldChg chg="modSp mod">
        <pc:chgData name="Chantal Hohermuth-Weber" userId="ee4cdc31-d9fa-4b61-bdf4-b7f0716af33b" providerId="ADAL" clId="{2E8BD25D-3BCD-4260-903B-AB6CAEF10144}" dt="2023-12-05T10:36:08.398" v="54" actId="20577"/>
        <pc:sldMkLst>
          <pc:docMk/>
          <pc:sldMk cId="2273539471" sldId="283"/>
        </pc:sldMkLst>
        <pc:spChg chg="mod">
          <ac:chgData name="Chantal Hohermuth-Weber" userId="ee4cdc31-d9fa-4b61-bdf4-b7f0716af33b" providerId="ADAL" clId="{2E8BD25D-3BCD-4260-903B-AB6CAEF10144}" dt="2023-12-05T10:36:08.398" v="54" actId="20577"/>
          <ac:spMkLst>
            <pc:docMk/>
            <pc:sldMk cId="2273539471" sldId="283"/>
            <ac:spMk id="2" creationId="{00000000-0000-0000-0000-000000000000}"/>
          </ac:spMkLst>
        </pc:spChg>
      </pc:sldChg>
    </pc:docChg>
  </pc:docChgLst>
  <pc:docChgLst>
    <pc:chgData name="Chantal Hohermuth-Weber" userId="ee4cdc31-d9fa-4b61-bdf4-b7f0716af33b" providerId="ADAL" clId="{D4FE293A-32DE-4DA5-BD20-F10D8F4FDB7A}"/>
    <pc:docChg chg="undo custSel addSld modSld">
      <pc:chgData name="Chantal Hohermuth-Weber" userId="ee4cdc31-d9fa-4b61-bdf4-b7f0716af33b" providerId="ADAL" clId="{D4FE293A-32DE-4DA5-BD20-F10D8F4FDB7A}" dt="2023-12-07T08:13:31.863" v="108" actId="680"/>
      <pc:docMkLst>
        <pc:docMk/>
      </pc:docMkLst>
      <pc:sldChg chg="modSp mod">
        <pc:chgData name="Chantal Hohermuth-Weber" userId="ee4cdc31-d9fa-4b61-bdf4-b7f0716af33b" providerId="ADAL" clId="{D4FE293A-32DE-4DA5-BD20-F10D8F4FDB7A}" dt="2023-12-07T06:30:49.678" v="2" actId="113"/>
        <pc:sldMkLst>
          <pc:docMk/>
          <pc:sldMk cId="0" sldId="257"/>
        </pc:sldMkLst>
        <pc:spChg chg="mod">
          <ac:chgData name="Chantal Hohermuth-Weber" userId="ee4cdc31-d9fa-4b61-bdf4-b7f0716af33b" providerId="ADAL" clId="{D4FE293A-32DE-4DA5-BD20-F10D8F4FDB7A}" dt="2023-12-07T06:30:49.678" v="2" actId="113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8:22.255" v="76" actId="114"/>
        <pc:sldMkLst>
          <pc:docMk/>
          <pc:sldMk cId="0" sldId="258"/>
        </pc:sldMkLst>
        <pc:spChg chg="mod">
          <ac:chgData name="Chantal Hohermuth-Weber" userId="ee4cdc31-d9fa-4b61-bdf4-b7f0716af33b" providerId="ADAL" clId="{D4FE293A-32DE-4DA5-BD20-F10D8F4FDB7A}" dt="2023-12-07T06:38:22.255" v="76" actId="114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3:44.747" v="50" actId="108"/>
        <pc:sldMkLst>
          <pc:docMk/>
          <pc:sldMk cId="0" sldId="260"/>
        </pc:sldMkLst>
        <pc:spChg chg="mod">
          <ac:chgData name="Chantal Hohermuth-Weber" userId="ee4cdc31-d9fa-4b61-bdf4-b7f0716af33b" providerId="ADAL" clId="{D4FE293A-32DE-4DA5-BD20-F10D8F4FDB7A}" dt="2023-12-07T06:33:44.747" v="50" actId="108"/>
          <ac:spMkLst>
            <pc:docMk/>
            <pc:sldMk cId="0" sldId="260"/>
            <ac:spMk id="118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8:42.288" v="79" actId="114"/>
        <pc:sldMkLst>
          <pc:docMk/>
          <pc:sldMk cId="0" sldId="261"/>
        </pc:sldMkLst>
        <pc:spChg chg="mod">
          <ac:chgData name="Chantal Hohermuth-Weber" userId="ee4cdc31-d9fa-4b61-bdf4-b7f0716af33b" providerId="ADAL" clId="{D4FE293A-32DE-4DA5-BD20-F10D8F4FDB7A}" dt="2023-12-07T06:38:42.288" v="79" actId="114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8:48.919" v="81" actId="114"/>
        <pc:sldMkLst>
          <pc:docMk/>
          <pc:sldMk cId="0" sldId="262"/>
        </pc:sldMkLst>
        <pc:spChg chg="mod">
          <ac:chgData name="Chantal Hohermuth-Weber" userId="ee4cdc31-d9fa-4b61-bdf4-b7f0716af33b" providerId="ADAL" clId="{D4FE293A-32DE-4DA5-BD20-F10D8F4FDB7A}" dt="2023-12-07T06:38:48.919" v="81" actId="114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9:18.391" v="85" actId="114"/>
        <pc:sldMkLst>
          <pc:docMk/>
          <pc:sldMk cId="0" sldId="265"/>
        </pc:sldMkLst>
        <pc:spChg chg="mod">
          <ac:chgData name="Chantal Hohermuth-Weber" userId="ee4cdc31-d9fa-4b61-bdf4-b7f0716af33b" providerId="ADAL" clId="{D4FE293A-32DE-4DA5-BD20-F10D8F4FDB7A}" dt="2023-12-07T06:39:18.391" v="85" actId="114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9:10.845" v="83" actId="114"/>
        <pc:sldMkLst>
          <pc:docMk/>
          <pc:sldMk cId="0" sldId="267"/>
        </pc:sldMkLst>
        <pc:spChg chg="mod">
          <ac:chgData name="Chantal Hohermuth-Weber" userId="ee4cdc31-d9fa-4b61-bdf4-b7f0716af33b" providerId="ADAL" clId="{D4FE293A-32DE-4DA5-BD20-F10D8F4FDB7A}" dt="2023-12-07T06:39:10.845" v="83" actId="114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9:24.998" v="86" actId="114"/>
        <pc:sldMkLst>
          <pc:docMk/>
          <pc:sldMk cId="0" sldId="268"/>
        </pc:sldMkLst>
        <pc:spChg chg="mod">
          <ac:chgData name="Chantal Hohermuth-Weber" userId="ee4cdc31-d9fa-4b61-bdf4-b7f0716af33b" providerId="ADAL" clId="{D4FE293A-32DE-4DA5-BD20-F10D8F4FDB7A}" dt="2023-12-07T06:39:24.998" v="86" actId="114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39:33.565" v="88" actId="114"/>
        <pc:sldMkLst>
          <pc:docMk/>
          <pc:sldMk cId="0" sldId="269"/>
        </pc:sldMkLst>
        <pc:spChg chg="mod">
          <ac:chgData name="Chantal Hohermuth-Weber" userId="ee4cdc31-d9fa-4b61-bdf4-b7f0716af33b" providerId="ADAL" clId="{D4FE293A-32DE-4DA5-BD20-F10D8F4FDB7A}" dt="2023-12-07T06:39:33.565" v="88" actId="114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09.101" v="94" actId="20577"/>
        <pc:sldMkLst>
          <pc:docMk/>
          <pc:sldMk cId="0" sldId="270"/>
        </pc:sldMkLst>
        <pc:spChg chg="mod">
          <ac:chgData name="Chantal Hohermuth-Weber" userId="ee4cdc31-d9fa-4b61-bdf4-b7f0716af33b" providerId="ADAL" clId="{D4FE293A-32DE-4DA5-BD20-F10D8F4FDB7A}" dt="2023-12-07T06:40:09.101" v="94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26.831" v="95" actId="114"/>
        <pc:sldMkLst>
          <pc:docMk/>
          <pc:sldMk cId="0" sldId="271"/>
        </pc:sldMkLst>
        <pc:spChg chg="mod">
          <ac:chgData name="Chantal Hohermuth-Weber" userId="ee4cdc31-d9fa-4b61-bdf4-b7f0716af33b" providerId="ADAL" clId="{D4FE293A-32DE-4DA5-BD20-F10D8F4FDB7A}" dt="2023-12-07T06:40:26.831" v="95" actId="114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32.393" v="96" actId="114"/>
        <pc:sldMkLst>
          <pc:docMk/>
          <pc:sldMk cId="0" sldId="272"/>
        </pc:sldMkLst>
        <pc:spChg chg="mod">
          <ac:chgData name="Chantal Hohermuth-Weber" userId="ee4cdc31-d9fa-4b61-bdf4-b7f0716af33b" providerId="ADAL" clId="{D4FE293A-32DE-4DA5-BD20-F10D8F4FDB7A}" dt="2023-12-07T06:40:32.393" v="96" actId="114"/>
          <ac:spMkLst>
            <pc:docMk/>
            <pc:sldMk cId="0" sldId="272"/>
            <ac:spMk id="4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40.102" v="98" actId="114"/>
        <pc:sldMkLst>
          <pc:docMk/>
          <pc:sldMk cId="0" sldId="275"/>
        </pc:sldMkLst>
        <pc:spChg chg="mod">
          <ac:chgData name="Chantal Hohermuth-Weber" userId="ee4cdc31-d9fa-4b61-bdf4-b7f0716af33b" providerId="ADAL" clId="{D4FE293A-32DE-4DA5-BD20-F10D8F4FDB7A}" dt="2023-12-07T06:40:40.102" v="98" actId="114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44.840" v="99" actId="114"/>
        <pc:sldMkLst>
          <pc:docMk/>
          <pc:sldMk cId="0" sldId="276"/>
        </pc:sldMkLst>
        <pc:spChg chg="mod">
          <ac:chgData name="Chantal Hohermuth-Weber" userId="ee4cdc31-d9fa-4b61-bdf4-b7f0716af33b" providerId="ADAL" clId="{D4FE293A-32DE-4DA5-BD20-F10D8F4FDB7A}" dt="2023-12-07T06:40:44.840" v="99" actId="114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57.839" v="101" actId="114"/>
        <pc:sldMkLst>
          <pc:docMk/>
          <pc:sldMk cId="0" sldId="277"/>
        </pc:sldMkLst>
        <pc:spChg chg="mod">
          <ac:chgData name="Chantal Hohermuth-Weber" userId="ee4cdc31-d9fa-4b61-bdf4-b7f0716af33b" providerId="ADAL" clId="{D4FE293A-32DE-4DA5-BD20-F10D8F4FDB7A}" dt="2023-12-07T06:40:57.839" v="101" actId="114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Chantal Hohermuth-Weber" userId="ee4cdc31-d9fa-4b61-bdf4-b7f0716af33b" providerId="ADAL" clId="{D4FE293A-32DE-4DA5-BD20-F10D8F4FDB7A}" dt="2023-12-07T06:40:50.189" v="100" actId="114"/>
        <pc:sldMkLst>
          <pc:docMk/>
          <pc:sldMk cId="0" sldId="280"/>
        </pc:sldMkLst>
        <pc:spChg chg="mod">
          <ac:chgData name="Chantal Hohermuth-Weber" userId="ee4cdc31-d9fa-4b61-bdf4-b7f0716af33b" providerId="ADAL" clId="{D4FE293A-32DE-4DA5-BD20-F10D8F4FDB7A}" dt="2023-12-07T06:40:50.189" v="100" actId="114"/>
          <ac:spMkLst>
            <pc:docMk/>
            <pc:sldMk cId="0" sldId="280"/>
            <ac:spMk id="2" creationId="{00000000-0000-0000-0000-000000000000}"/>
          </ac:spMkLst>
        </pc:spChg>
      </pc:sldChg>
      <pc:sldChg chg="modSp new mod">
        <pc:chgData name="Chantal Hohermuth-Weber" userId="ee4cdc31-d9fa-4b61-bdf4-b7f0716af33b" providerId="ADAL" clId="{D4FE293A-32DE-4DA5-BD20-F10D8F4FDB7A}" dt="2023-12-07T06:38:36.782" v="78" actId="114"/>
        <pc:sldMkLst>
          <pc:docMk/>
          <pc:sldMk cId="2874941508" sldId="284"/>
        </pc:sldMkLst>
        <pc:spChg chg="mod">
          <ac:chgData name="Chantal Hohermuth-Weber" userId="ee4cdc31-d9fa-4b61-bdf4-b7f0716af33b" providerId="ADAL" clId="{D4FE293A-32DE-4DA5-BD20-F10D8F4FDB7A}" dt="2023-12-07T06:38:36.782" v="78" actId="114"/>
          <ac:spMkLst>
            <pc:docMk/>
            <pc:sldMk cId="2874941508" sldId="284"/>
            <ac:spMk id="3" creationId="{104F44EC-5FBC-BE72-B6EC-B450F3A3E3D3}"/>
          </ac:spMkLst>
        </pc:spChg>
      </pc:sldChg>
      <pc:sldChg chg="addSp modSp new mod">
        <pc:chgData name="Chantal Hohermuth-Weber" userId="ee4cdc31-d9fa-4b61-bdf4-b7f0716af33b" providerId="ADAL" clId="{D4FE293A-32DE-4DA5-BD20-F10D8F4FDB7A}" dt="2023-12-07T06:59:19.043" v="107" actId="20577"/>
        <pc:sldMkLst>
          <pc:docMk/>
          <pc:sldMk cId="2776585066" sldId="285"/>
        </pc:sldMkLst>
        <pc:spChg chg="mod">
          <ac:chgData name="Chantal Hohermuth-Weber" userId="ee4cdc31-d9fa-4b61-bdf4-b7f0716af33b" providerId="ADAL" clId="{D4FE293A-32DE-4DA5-BD20-F10D8F4FDB7A}" dt="2023-12-07T06:59:19.043" v="107" actId="20577"/>
          <ac:spMkLst>
            <pc:docMk/>
            <pc:sldMk cId="2776585066" sldId="285"/>
            <ac:spMk id="3" creationId="{C21EE09A-4A71-8A01-365F-42C1E86361F1}"/>
          </ac:spMkLst>
        </pc:spChg>
        <pc:picChg chg="add mod">
          <ac:chgData name="Chantal Hohermuth-Weber" userId="ee4cdc31-d9fa-4b61-bdf4-b7f0716af33b" providerId="ADAL" clId="{D4FE293A-32DE-4DA5-BD20-F10D8F4FDB7A}" dt="2023-12-07T06:35:24.413" v="57" actId="1076"/>
          <ac:picMkLst>
            <pc:docMk/>
            <pc:sldMk cId="2776585066" sldId="285"/>
            <ac:picMk id="5" creationId="{34D6A842-826B-7EB7-8FB8-C240E6D3A2C8}"/>
          </ac:picMkLst>
        </pc:picChg>
      </pc:sldChg>
      <pc:sldChg chg="new">
        <pc:chgData name="Chantal Hohermuth-Weber" userId="ee4cdc31-d9fa-4b61-bdf4-b7f0716af33b" providerId="ADAL" clId="{D4FE293A-32DE-4DA5-BD20-F10D8F4FDB7A}" dt="2023-12-07T08:13:31.863" v="108" actId="680"/>
        <pc:sldMkLst>
          <pc:docMk/>
          <pc:sldMk cId="4039101757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03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985" y="0"/>
            <a:ext cx="294803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B2CB1649-BBB1-48AD-8BB3-004EDC86D938}" type="datetimeFigureOut">
              <a:rPr lang="de-CH"/>
              <a:pPr>
                <a:defRPr/>
              </a:pPr>
              <a:t>03.12.2024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988"/>
            <a:ext cx="2948039" cy="49752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985" y="9444988"/>
            <a:ext cx="2948039" cy="49752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12E9641-E88F-4EBF-A46A-07A8069782A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509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0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1pPr>
            <a:lvl2pPr marL="7429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2pPr>
            <a:lvl3pPr marL="11430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3pPr>
            <a:lvl4pPr marL="16002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4pPr>
            <a:lvl5pPr marL="2057400" indent="-228600" eaLnBrk="0" hangingPunct="0"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DejaVu Sans" pitchFamily="34" charset="0"/>
              </a:defRPr>
            </a:lvl9pPr>
          </a:lstStyle>
          <a:p>
            <a:pPr>
              <a:defRPr/>
            </a:pPr>
            <a:endParaRPr lang="de-CH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73480" cy="53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6" tIns="46866" rIns="90126" bIns="46866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4147" y="1"/>
            <a:ext cx="2897156" cy="53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6" tIns="46866" rIns="90126" bIns="468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63588"/>
            <a:ext cx="4981575" cy="3735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896" y="4730441"/>
            <a:ext cx="4959511" cy="449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6" tIns="46866" rIns="90126" bIns="4686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459294"/>
            <a:ext cx="2973480" cy="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6" tIns="46866" rIns="90126" bIns="46866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4147" y="9459294"/>
            <a:ext cx="2897156" cy="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26" tIns="46866" rIns="90126" bIns="468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FFFFFF"/>
              </a:buClr>
              <a:buSzPct val="100000"/>
              <a:buFont typeface="Times New Roman" pitchFamily="16" charset="0"/>
              <a:buNone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982DB080-9392-48ED-8395-9C343DFA18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AB56EAE9-C0C8-431A-B10A-2945891CDF92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740CD62-ECA9-4320-8921-E96298D4D04D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0FC7E488-53CC-4902-A33B-1DB146B61CA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21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49F4712F-001E-4031-8933-584EE5154B72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4036" name="Text Box 2"/>
          <p:cNvSpPr>
            <a:spLocks noGrp="1" noChangeArrowheads="1"/>
          </p:cNvSpPr>
          <p:nvPr>
            <p:ph type="body"/>
          </p:nvPr>
        </p:nvSpPr>
        <p:spPr>
          <a:xfrm>
            <a:off x="907946" y="4724084"/>
            <a:ext cx="4991312" cy="44729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1"/>
              </a:spcBef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</a:pPr>
            <a:r>
              <a:rPr lang="de-DE" altLang="de-DE">
                <a:latin typeface="Times New Roman" pitchFamily="18" charset="0"/>
                <a:cs typeface="DejaVu Sans" pitchFamily="34" charset="0"/>
              </a:rPr>
              <a:t>Vier Gründe die für die BM sprechen:...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6134E8B-62B5-4C46-8A73-FCF8D3DAC816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A146418-0812-4BFB-B642-D61DB81F3F3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180E5104-6777-4674-9E72-CAA3C3EB115C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25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49F3F2A-3CBF-4505-AD46-9E22DE2571A1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49F3F2A-3CBF-4505-AD46-9E22DE2571A1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27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3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1E93DD2-B689-4E82-809B-9E058F3E5D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2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951775B0-03FE-44CA-AE57-2C8848F2F2B5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3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1AFE9E71-6121-4E5C-AFA5-B2BB9ADEF686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4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BDD18084-D967-4B7B-AEB6-AE18036EAEB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237BD112-70CE-44C1-B68C-772E22A8F864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10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C7D542D5-A82E-4D4E-B596-C45C619402D7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16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A97973DB-BDD6-47BF-B48B-DDCF03373CE0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18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3990" indent="-2861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460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244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0280" indent="-22892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8120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596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380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1641" indent="-228920" defTabSz="44989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8302" algn="l"/>
                <a:tab pos="898194" algn="l"/>
                <a:tab pos="1348085" algn="l"/>
                <a:tab pos="1797977" algn="l"/>
                <a:tab pos="2247868" algn="l"/>
                <a:tab pos="2697760" algn="l"/>
                <a:tab pos="3147651" algn="l"/>
                <a:tab pos="3597543" algn="l"/>
                <a:tab pos="4047433" algn="l"/>
                <a:tab pos="4497325" algn="l"/>
                <a:tab pos="4947216" algn="l"/>
                <a:tab pos="5397108" algn="l"/>
                <a:tab pos="5846999" algn="l"/>
                <a:tab pos="6296891" algn="l"/>
                <a:tab pos="6746782" algn="l"/>
                <a:tab pos="7196674" algn="l"/>
                <a:tab pos="7646565" algn="l"/>
                <a:tab pos="8096457" algn="l"/>
                <a:tab pos="8546348" algn="l"/>
                <a:tab pos="899624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</a:pPr>
            <a:fld id="{D8870576-8E23-41EB-989D-EB3E433F263B}" type="slidenum">
              <a:rPr lang="de-DE" altLang="de-DE" smtClean="0">
                <a:solidFill>
                  <a:srgbClr val="FFFFFF"/>
                </a:solidFill>
                <a:cs typeface="DejaVu Sans" pitchFamily="34" charset="0"/>
              </a:rPr>
              <a:pPr>
                <a:spcBef>
                  <a:spcPct val="0"/>
                </a:spcBef>
                <a:buClr>
                  <a:srgbClr val="FFFFFF"/>
                </a:buClr>
              </a:pPr>
              <a:t>19</a:t>
            </a:fld>
            <a:endParaRPr lang="de-DE" altLang="de-DE">
              <a:solidFill>
                <a:srgbClr val="FFFFFF"/>
              </a:solidFill>
              <a:cs typeface="DejaVu Sans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15896" y="745490"/>
            <a:ext cx="4975412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68" tIns="45784" rIns="91568" bIns="45784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CH" altLang="de-DE" sz="2400">
              <a:solidFill>
                <a:schemeClr val="bg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915896" y="4730442"/>
            <a:ext cx="4961101" cy="4498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03/12/24</a:t>
            </a:fld>
            <a:endParaRPr lang="de-DE">
              <a:latin typeface="Verdana"/>
              <a:ea typeface="+mn-ea"/>
              <a:cs typeface="Verdana"/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50C7EA40-E66A-4419-ACDA-EA94AD52CA1B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64926" y="988232"/>
            <a:ext cx="8015007" cy="30757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="1" i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15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03/12/24</a:t>
            </a:fld>
            <a:endParaRPr lang="de-DE">
              <a:latin typeface="Verdana"/>
              <a:ea typeface="+mn-ea"/>
              <a:cs typeface="Verdana"/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67B9606B-7E90-442E-A88B-87B932F6405E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1067693" y="1106424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067693" y="2892425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1067693" y="4678426"/>
            <a:ext cx="2549696" cy="1636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3987710" y="1003986"/>
            <a:ext cx="5081587" cy="50625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595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/>
          </p:cNvSpPr>
          <p:nvPr/>
        </p:nvSpPr>
        <p:spPr>
          <a:xfrm>
            <a:off x="6850063" y="6608763"/>
            <a:ext cx="1408112" cy="1873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i="1">
                <a:solidFill>
                  <a:schemeClr val="tx1"/>
                </a:solidFill>
                <a:latin typeface="Frutiger LT Com 55 Roman"/>
                <a:cs typeface="Frutiger LT Com 55 Roman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CB2F7-70F3-BB43-AD80-7CA3998BC1DF}" type="datetime3">
              <a:rPr lang="de-CH" smtClean="0">
                <a:latin typeface="Verdana"/>
                <a:ea typeface="+mn-e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03/12/24</a:t>
            </a:fld>
            <a:endParaRPr lang="de-DE">
              <a:latin typeface="Verdana"/>
              <a:ea typeface="+mn-ea"/>
              <a:cs typeface="Verdana"/>
            </a:endParaRP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8291513" y="6608763"/>
            <a:ext cx="6937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t>· Folie </a:t>
            </a:r>
            <a:fld id="{89CF3C61-00DD-405F-8B41-B25C6F197B50}" type="slidenum">
              <a:rPr lang="de-DE" altLang="de-DE" sz="900" i="1">
                <a:latin typeface="Verdana" pitchFamily="34" charset="0"/>
                <a:ea typeface="Frutiger LT Com 55 Roman" pitchFamily="34" charset="0"/>
                <a:cs typeface="Verdana" pitchFamily="34" charset="0"/>
              </a:rPr>
              <a:pPr eaLnBrk="1" hangingPunct="1"/>
              <a:t>‹Nr.›</a:t>
            </a:fld>
            <a:endParaRPr lang="de-DE" altLang="de-DE" sz="900" i="1">
              <a:latin typeface="Verdana" pitchFamily="34" charset="0"/>
              <a:ea typeface="Frutiger LT Com 55 Roman" pitchFamily="34" charset="0"/>
              <a:cs typeface="Verdana" pitchFamily="34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067694" y="335227"/>
            <a:ext cx="7917026" cy="3641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latin typeface="Verdana"/>
                <a:cs typeface="Verdana"/>
              </a:defRPr>
            </a:lvl1pPr>
            <a:lvl2pPr marL="0" indent="-360000">
              <a:buClr>
                <a:srgbClr val="0D6ABC"/>
              </a:buClr>
              <a:buFont typeface="Arial"/>
              <a:buChar char="•"/>
              <a:defRPr sz="2300">
                <a:latin typeface="Verdana"/>
                <a:cs typeface="Verdana"/>
              </a:defRPr>
            </a:lvl2pPr>
            <a:lvl3pPr>
              <a:defRPr sz="2800">
                <a:latin typeface="Verdana"/>
                <a:cs typeface="Verdana"/>
              </a:defRPr>
            </a:lvl3pPr>
            <a:lvl4pPr>
              <a:defRPr sz="2800">
                <a:latin typeface="Verdana"/>
                <a:cs typeface="Verdana"/>
              </a:defRPr>
            </a:lvl4pPr>
            <a:lvl5pPr>
              <a:defRPr sz="2800">
                <a:latin typeface="Verdana"/>
                <a:cs typeface="Verdana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32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5313" cy="13398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247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C0C-F026-4B4B-87C6-7515AF51C110}" type="datetimeFigureOut">
              <a:rPr lang="de-CH"/>
              <a:pPr>
                <a:defRPr/>
              </a:pPr>
              <a:t>03.12.2024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2C2E-A6E3-4514-8760-443794603FB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80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erufsmaturitaet.ch/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200"/>
            <a:ext cx="7983537" cy="3096344"/>
          </a:xfrm>
        </p:spPr>
        <p:txBody>
          <a:bodyPr/>
          <a:lstStyle/>
          <a:p>
            <a:pPr>
              <a:tabLst>
                <a:tab pos="7353300" algn="r"/>
                <a:tab pos="7981950" algn="r"/>
              </a:tabLst>
            </a:pPr>
            <a:r>
              <a:rPr lang="de-CH" sz="32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BM-Schnuppertag</a:t>
            </a:r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</a:rPr>
              <a:t/>
            </a:r>
            <a:b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Frutiger LT Com 55 Roman" panose="020B0503030504020204" pitchFamily="34" charset="0"/>
              </a:rPr>
            </a:br>
            <a:r>
              <a:rPr lang="de-CH" sz="2400" dirty="0">
                <a:latin typeface="Frutiger LT Com 55 Roman" panose="020B0503030504020204" pitchFamily="34" charset="0"/>
              </a:rPr>
              <a:t/>
            </a:r>
            <a:br>
              <a:rPr lang="de-CH" sz="2400" dirty="0">
                <a:latin typeface="Frutiger LT Com 55 Roman" panose="020B0503030504020204" pitchFamily="34" charset="0"/>
              </a:rPr>
            </a:br>
            <a:r>
              <a:rPr lang="de-CH" sz="2000" b="0" dirty="0">
                <a:latin typeface="Frutiger LT Com 55 Roman" panose="020B0503030504020204" pitchFamily="34" charset="0"/>
              </a:rPr>
              <a:t>Herzlich willkommen am</a:t>
            </a:r>
            <a:br>
              <a:rPr lang="de-CH" sz="2000" b="0" dirty="0">
                <a:latin typeface="Frutiger LT Com 55 Roman" panose="020B0503030504020204" pitchFamily="34" charset="0"/>
              </a:rPr>
            </a:br>
            <a:r>
              <a:rPr lang="de-CH" sz="2000" b="0" dirty="0">
                <a:latin typeface="Frutiger LT Com 55 Roman" panose="020B0503030504020204" pitchFamily="34" charset="0"/>
              </a:rPr>
              <a:t>BBZ Solothurn-Grenchen!</a:t>
            </a:r>
            <a:r>
              <a:rPr lang="de-CH" sz="2000" dirty="0">
                <a:latin typeface="Frutiger LT Com 55 Roman" panose="020B0503030504020204" pitchFamily="34" charset="0"/>
              </a:rPr>
              <a:t> 	Donnerstag, 5. Dezember 2024</a:t>
            </a:r>
            <a:r>
              <a:rPr lang="de-CH" sz="2000" b="0" dirty="0">
                <a:latin typeface="Frutiger LT Com 55 Roman" panose="020B0503030504020204" pitchFamily="34" charset="0"/>
              </a:rPr>
              <a:t/>
            </a:r>
            <a:br>
              <a:rPr lang="de-CH" sz="2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/>
            </a:r>
            <a:br>
              <a:rPr lang="de-CH" sz="1000" b="0" dirty="0">
                <a:latin typeface="Frutiger LT Com 55 Roman" panose="020B0503030504020204" pitchFamily="34" charset="0"/>
              </a:rPr>
            </a:br>
            <a:r>
              <a:rPr lang="de-CH" sz="1000" b="0" dirty="0">
                <a:latin typeface="Frutiger LT Com 55 Roman" panose="020B0503030504020204" pitchFamily="34" charset="0"/>
              </a:rPr>
              <a:t>						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Voraussetzungen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2000" dirty="0">
                <a:latin typeface="Frutiger LT Com 55 Roman" panose="020B0503030504020204" pitchFamily="34" charset="0"/>
              </a:rPr>
              <a:t>Schulisch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In der Regel gute bis sehr gute Schüler und Schülerinnen in der Sekundarschule E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Begabung und Freude an Sprachen und Mathematik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dirty="0">
              <a:latin typeface="Frutiger LT Com 55 Roman" panose="020B0503030504020204" pitchFamily="34" charset="0"/>
            </a:endParaRPr>
          </a:p>
          <a:p>
            <a:r>
              <a:rPr lang="de-CH" sz="2000" dirty="0">
                <a:latin typeface="Frutiger LT Com 55 Roman" panose="020B0503030504020204" pitchFamily="34" charset="0"/>
              </a:rPr>
              <a:t>Persönlich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engagiert, fleissig, diszipliniert, teamfähig, zuverlässig, organisiert, kommunikativ, innovativ, kreativ, gewissenhaft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A985676-B22D-F6CF-5E8E-6B2D556F8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1EE09A-4A71-8A01-365F-42C1E86361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altLang="de-DE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Weitere Voraussetzungen für den Unterricht</a:t>
            </a:r>
          </a:p>
          <a:p>
            <a:endParaRPr lang="de-CH" altLang="de-DE" sz="2800" dirty="0">
              <a:latin typeface="Frutiger LT 55 Roman"/>
            </a:endParaRP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800" b="0" i="1" dirty="0">
                <a:latin typeface="Frutiger LT 55 Roman"/>
              </a:rPr>
              <a:t>Tastaturschreiben:	Beherrschen des 10-Finger-Systems </a:t>
            </a:r>
          </a:p>
          <a:p>
            <a:pPr marL="342900" indent="-342900">
              <a:buClr>
                <a:srgbClr val="0083C4"/>
              </a:buClr>
              <a:buFont typeface="Wingdings" panose="05000000000000000000" pitchFamily="2" charset="2"/>
              <a:buChar char="Ø"/>
            </a:pPr>
            <a:r>
              <a:rPr lang="de-CH" altLang="de-DE" sz="2800" b="0" i="1" dirty="0">
                <a:latin typeface="Frutiger LT 55 Roman"/>
              </a:rPr>
              <a:t>Umgang mit Notebook/Tablet und Office365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658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172766" y="1494000"/>
            <a:ext cx="7503690" cy="3637557"/>
            <a:chOff x="1191816" y="1628800"/>
            <a:chExt cx="7503690" cy="3637557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3074462" y="4491013"/>
              <a:ext cx="1837904" cy="775344"/>
              <a:chOff x="3041262" y="4491013"/>
              <a:chExt cx="1837904" cy="775344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3078939" y="4528170"/>
                <a:ext cx="1800227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WD)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18" name="Text Box 16"/>
              <p:cNvSpPr txBox="1">
                <a:spLocks noChangeArrowheads="1"/>
              </p:cNvSpPr>
              <p:nvPr/>
            </p:nvSpPr>
            <p:spPr bwMode="auto">
              <a:xfrm>
                <a:off x="3041262" y="4491013"/>
                <a:ext cx="1800227" cy="7381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Integrativ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BMWI)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3319" name="Line 17"/>
            <p:cNvSpPr>
              <a:spLocks noChangeShapeType="1"/>
            </p:cNvSpPr>
            <p:nvPr/>
          </p:nvSpPr>
          <p:spPr bwMode="auto">
            <a:xfrm>
              <a:off x="3358625" y="364646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0" name="Line 17"/>
            <p:cNvSpPr>
              <a:spLocks noChangeShapeType="1"/>
            </p:cNvSpPr>
            <p:nvPr/>
          </p:nvSpPr>
          <p:spPr bwMode="auto">
            <a:xfrm>
              <a:off x="7164004" y="3652813"/>
              <a:ext cx="609601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191816" y="4491013"/>
              <a:ext cx="1837902" cy="775344"/>
              <a:chOff x="1191816" y="4491013"/>
              <a:chExt cx="1837902" cy="775344"/>
            </a:xfrm>
          </p:grpSpPr>
          <p:sp>
            <p:nvSpPr>
              <p:cNvPr id="32" name="Text Box 13"/>
              <p:cNvSpPr txBox="1">
                <a:spLocks noChangeArrowheads="1"/>
              </p:cNvSpPr>
              <p:nvPr/>
            </p:nvSpPr>
            <p:spPr bwMode="auto">
              <a:xfrm>
                <a:off x="1229493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1" name="Text Box 13"/>
              <p:cNvSpPr txBox="1">
                <a:spLocks noChangeArrowheads="1"/>
              </p:cNvSpPr>
              <p:nvPr/>
            </p:nvSpPr>
            <p:spPr bwMode="auto">
              <a:xfrm>
                <a:off x="1191816" y="4491013"/>
                <a:ext cx="1800225" cy="7381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Additiv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BMTE)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3322" name="Line 15"/>
            <p:cNvSpPr>
              <a:spLocks noChangeShapeType="1"/>
            </p:cNvSpPr>
            <p:nvPr/>
          </p:nvSpPr>
          <p:spPr bwMode="auto">
            <a:xfrm flipH="1">
              <a:off x="2106216" y="364646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3" name="Line 15"/>
            <p:cNvSpPr>
              <a:spLocks noChangeShapeType="1"/>
            </p:cNvSpPr>
            <p:nvPr/>
          </p:nvSpPr>
          <p:spPr bwMode="auto">
            <a:xfrm flipH="1">
              <a:off x="5873773" y="3652812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57604" y="4491013"/>
              <a:ext cx="1837902" cy="775344"/>
              <a:chOff x="6857604" y="4491013"/>
              <a:chExt cx="1837902" cy="775344"/>
            </a:xfrm>
          </p:grpSpPr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6895281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Berufsbegleitend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WD-W)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4" name="Text Box 13"/>
              <p:cNvSpPr txBox="1">
                <a:spLocks noChangeArrowheads="1"/>
              </p:cNvSpPr>
              <p:nvPr/>
            </p:nvSpPr>
            <p:spPr bwMode="auto">
              <a:xfrm>
                <a:off x="6857604" y="4491013"/>
                <a:ext cx="1800225" cy="7381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Teilzeit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BMWI)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4973661" y="4491013"/>
              <a:ext cx="1837902" cy="775344"/>
              <a:chOff x="5006579" y="4491013"/>
              <a:chExt cx="1837902" cy="775344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5044256" y="4528170"/>
                <a:ext cx="1800225" cy="73818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Vollzeit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TALS)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5006579" y="4491013"/>
                <a:ext cx="1800225" cy="7381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700">
                    <a:latin typeface="Arial" charset="0"/>
                  </a:rPr>
                  <a:t/>
                </a:r>
                <a:br>
                  <a:rPr lang="de-DE" altLang="de-DE" sz="700">
                    <a:latin typeface="Arial" charset="0"/>
                  </a:rPr>
                </a:b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Vollzeit</a:t>
                </a:r>
              </a:p>
              <a:p>
                <a:pPr algn="ctr">
                  <a:spcAft>
                    <a:spcPct val="5000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400">
                    <a:solidFill>
                      <a:schemeClr val="tx1"/>
                    </a:solidFill>
                    <a:latin typeface="Arial" charset="0"/>
                  </a:rPr>
                  <a:t>(z.B. BMTE)</a:t>
                </a:r>
                <a:endParaRPr lang="de-DE" altLang="de-DE" sz="7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3326" name="Line 3"/>
            <p:cNvSpPr>
              <a:spLocks noChangeShapeType="1"/>
            </p:cNvSpPr>
            <p:nvPr/>
          </p:nvSpPr>
          <p:spPr bwMode="auto">
            <a:xfrm flipV="1">
              <a:off x="6847607" y="2979763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auto">
            <a:xfrm flipV="1">
              <a:off x="3016325" y="29750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328" name="Line 5"/>
            <p:cNvSpPr>
              <a:spLocks noChangeShapeType="1"/>
            </p:cNvSpPr>
            <p:nvPr/>
          </p:nvSpPr>
          <p:spPr bwMode="auto">
            <a:xfrm flipV="1">
              <a:off x="4934670" y="2114575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906217" y="1628800"/>
              <a:ext cx="4070350" cy="868363"/>
              <a:chOff x="2569692" y="1628800"/>
              <a:chExt cx="4070350" cy="868363"/>
            </a:xfrm>
          </p:grpSpPr>
          <p:sp>
            <p:nvSpPr>
              <p:cNvPr id="13329" name="Text Box 6"/>
              <p:cNvSpPr txBox="1">
                <a:spLocks noChangeArrowheads="1"/>
              </p:cNvSpPr>
              <p:nvPr/>
            </p:nvSpPr>
            <p:spPr bwMode="auto">
              <a:xfrm>
                <a:off x="2601442" y="1665313"/>
                <a:ext cx="4038600" cy="8318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/>
              </a:p>
            </p:txBody>
          </p:sp>
          <p:sp>
            <p:nvSpPr>
              <p:cNvPr id="13330" name="Text Box 7"/>
              <p:cNvSpPr txBox="1">
                <a:spLocks noChangeArrowheads="1"/>
              </p:cNvSpPr>
              <p:nvPr/>
            </p:nvSpPr>
            <p:spPr bwMode="auto">
              <a:xfrm>
                <a:off x="2569692" y="1628800"/>
                <a:ext cx="4038600" cy="8302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>
                  <a:solidFill>
                    <a:srgbClr val="0070C0"/>
                  </a:solidFill>
                  <a:latin typeface="Arial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b="1">
                    <a:solidFill>
                      <a:srgbClr val="0070C0"/>
                    </a:solidFill>
                    <a:latin typeface="Arial" charset="0"/>
                  </a:rPr>
                  <a:t>BM-Modelle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331" name="Line 8"/>
            <p:cNvSpPr>
              <a:spLocks noChangeShapeType="1"/>
            </p:cNvSpPr>
            <p:nvPr/>
          </p:nvSpPr>
          <p:spPr bwMode="auto">
            <a:xfrm>
              <a:off x="3031183" y="2967063"/>
              <a:ext cx="38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5536605" y="3341713"/>
              <a:ext cx="2622550" cy="562967"/>
              <a:chOff x="5176639" y="3341713"/>
              <a:chExt cx="2622550" cy="562967"/>
            </a:xfrm>
          </p:grpSpPr>
          <p:sp>
            <p:nvSpPr>
              <p:cNvPr id="13332" name="Text Box 9"/>
              <p:cNvSpPr txBox="1">
                <a:spLocks noChangeArrowheads="1"/>
              </p:cNvSpPr>
              <p:nvPr/>
            </p:nvSpPr>
            <p:spPr bwMode="auto">
              <a:xfrm>
                <a:off x="5208389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</p:txBody>
          </p:sp>
          <p:sp>
            <p:nvSpPr>
              <p:cNvPr id="13334" name="Text Box 11"/>
              <p:cNvSpPr txBox="1">
                <a:spLocks noChangeArrowheads="1"/>
              </p:cNvSpPr>
              <p:nvPr/>
            </p:nvSpPr>
            <p:spPr bwMode="auto">
              <a:xfrm>
                <a:off x="5176639" y="3341713"/>
                <a:ext cx="2590800" cy="52863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>
                    <a:solidFill>
                      <a:schemeClr val="tx1"/>
                    </a:solidFill>
                    <a:latin typeface="Arial" charset="0"/>
                  </a:rPr>
                  <a:t>Nach der Lehre (BM 2)</a:t>
                </a:r>
                <a:endParaRPr lang="de-DE" altLang="de-DE" sz="1400">
                  <a:solidFill>
                    <a:schemeClr val="tx1"/>
                  </a:solidFill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1710656" y="3341713"/>
              <a:ext cx="2622550" cy="562967"/>
              <a:chOff x="1369740" y="3341713"/>
              <a:chExt cx="2622550" cy="562967"/>
            </a:xfrm>
          </p:grpSpPr>
          <p:sp>
            <p:nvSpPr>
              <p:cNvPr id="13333" name="Text Box 10"/>
              <p:cNvSpPr txBox="1">
                <a:spLocks noChangeArrowheads="1"/>
              </p:cNvSpPr>
              <p:nvPr/>
            </p:nvSpPr>
            <p:spPr bwMode="auto">
              <a:xfrm>
                <a:off x="1401490" y="3376042"/>
                <a:ext cx="2590800" cy="5286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</p:txBody>
          </p:sp>
          <p:sp>
            <p:nvSpPr>
              <p:cNvPr id="13335" name="Text Box 12"/>
              <p:cNvSpPr txBox="1">
                <a:spLocks noChangeArrowheads="1"/>
              </p:cNvSpPr>
              <p:nvPr/>
            </p:nvSpPr>
            <p:spPr bwMode="auto">
              <a:xfrm>
                <a:off x="1369740" y="3341713"/>
                <a:ext cx="2590800" cy="52863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sz="1800">
                    <a:solidFill>
                      <a:schemeClr val="tx1"/>
                    </a:solidFill>
                    <a:latin typeface="Arial" charset="0"/>
                  </a:rPr>
                  <a:t>Lehrbegleitend (BM 1)</a:t>
                </a:r>
                <a:endParaRPr lang="de-DE" altLang="de-DE" sz="1400">
                  <a:solidFill>
                    <a:schemeClr val="tx1"/>
                  </a:solidFill>
                  <a:latin typeface="Arial" charset="0"/>
                </a:endParaRP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500">
                  <a:latin typeface="Arial" charset="0"/>
                </a:endParaRPr>
              </a:p>
            </p:txBody>
          </p:sp>
        </p:grp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2422B10-5DA0-4F10-CDAE-F571C9C8487C}"/>
              </a:ext>
            </a:extLst>
          </p:cNvPr>
          <p:cNvGrpSpPr/>
          <p:nvPr/>
        </p:nvGrpSpPr>
        <p:grpSpPr>
          <a:xfrm>
            <a:off x="1067694" y="1052736"/>
            <a:ext cx="7680770" cy="4680521"/>
            <a:chOff x="1476375" y="1465734"/>
            <a:chExt cx="6281589" cy="4238947"/>
          </a:xfrm>
        </p:grpSpPr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FAD1B791-3A42-6FCC-9DFD-569939DF2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5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7" name="Text Box 21">
              <a:extLst>
                <a:ext uri="{FF2B5EF4-FFF2-40B4-BE49-F238E27FC236}">
                  <a16:creationId xmlns:a16="http://schemas.microsoft.com/office/drawing/2014/main" id="{5DC7521E-C22A-A36D-1CD3-395E82F97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9864" y="5164681"/>
              <a:ext cx="1447800" cy="5385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>
                  <a:latin typeface="Frutiger LT Com 55 Roman" panose="020B0503030504020204" pitchFamily="34" charset="0"/>
                </a:rPr>
                <a:t/>
              </a:r>
              <a:br>
                <a:rPr lang="de-DE" altLang="de-DE" sz="7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FB963E15-36E8-3F2D-05ED-34F69FFBD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0164" y="5164681"/>
              <a:ext cx="1447800" cy="540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50101790-CB98-BD74-4EBE-BC289D7A4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163" y="2043060"/>
              <a:ext cx="0" cy="1258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C45BE56-231A-C0EA-1297-8164B82437D3}"/>
                </a:ext>
              </a:extLst>
            </p:cNvPr>
            <p:cNvGrpSpPr/>
            <p:nvPr/>
          </p:nvGrpSpPr>
          <p:grpSpPr>
            <a:xfrm>
              <a:off x="1881886" y="1465734"/>
              <a:ext cx="5265309" cy="884881"/>
              <a:chOff x="1977136" y="1557338"/>
              <a:chExt cx="5265309" cy="884881"/>
            </a:xfrm>
          </p:grpSpPr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9934EED0-B70F-8776-539F-B5C8A90FA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7136" y="1560360"/>
                <a:ext cx="5265309" cy="8818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>
                  <a:latin typeface="Frutiger LT Com 55 Roman" panose="020B0503030504020204" pitchFamily="34" charset="0"/>
                </a:endParaRPr>
              </a:p>
            </p:txBody>
          </p:sp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45D27F01-A2FE-255C-72EB-7A02951128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7136" y="1557338"/>
                <a:ext cx="5187251" cy="8309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DejaVu Sans" pitchFamily="34" charset="0"/>
                  </a:defRPr>
                </a:lvl9pPr>
              </a:lstStyle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 b="1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de-DE" altLang="de-DE" b="1">
                    <a:solidFill>
                      <a:srgbClr val="0070C0"/>
                    </a:solidFill>
                    <a:latin typeface="Frutiger LT Com 55 Roman" panose="020B0503030504020204" pitchFamily="34" charset="0"/>
                  </a:rPr>
                  <a:t>Berufsmaturitätsausrichtungen</a:t>
                </a:r>
              </a:p>
              <a:p>
                <a:pPr algn="ctr"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DE" altLang="de-DE" sz="1200">
                  <a:solidFill>
                    <a:srgbClr val="0070C0"/>
                  </a:solidFill>
                  <a:latin typeface="Frutiger LT Com 55 Roman" panose="020B0503030504020204" pitchFamily="34" charset="0"/>
                </a:endParaRPr>
              </a:p>
            </p:txBody>
          </p:sp>
        </p:grp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96BF594-9F21-2ACD-4215-0F60D9FEF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8362" y="2536329"/>
              <a:ext cx="202805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 b="1" err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BM-Koordinator:in</a:t>
              </a:r>
              <a:endParaRPr lang="de-DE" altLang="de-DE" sz="14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2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Koordination mit FMS</a:t>
              </a:r>
              <a:endParaRPr lang="de-DE" altLang="de-DE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540FEA5D-B207-8510-62AC-DEF76659E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Gestalterische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31688F36-0664-0E6C-FDAC-B982F6068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49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Technische</a:t>
              </a:r>
              <a:br>
                <a:rPr lang="de-DE" altLang="de-DE" sz="14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latin typeface="Frutiger LT Com 55 Roman" panose="020B0503030504020204" pitchFamily="34" charset="0"/>
                </a:rPr>
                <a:t>BM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A5C4806A-B856-1F8F-722C-3F39486F5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5550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DBD49989-58DE-ACBD-17D5-0504F3830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8163" y="3693880"/>
              <a:ext cx="1447800" cy="5539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ARTE</a:t>
              </a: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1AB176AA-B8C4-4E05-9D89-D4A9BFEBB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7963" y="3693880"/>
              <a:ext cx="1447800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TALS</a:t>
              </a: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415D73F-2355-E9FD-20A0-69BCD8C53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975" y="3693880"/>
              <a:ext cx="1447800" cy="55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WD</a:t>
              </a:r>
              <a:r>
                <a:rPr lang="de-DE" altLang="de-DE" sz="14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 b="1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E6448CC8-970C-5AB4-9665-972E5BE78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275" y="3309748"/>
              <a:ext cx="4803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5AB00322-B6AC-E0D5-87B2-B1EA93E22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6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D928292-CA94-B0B2-7109-409599153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6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EBF433C-A7C9-D2FA-496A-D2FE857F6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275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3F98B56F-3221-F3F9-1E74-1B5159780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4050" y="3311335"/>
              <a:ext cx="0" cy="395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3BA5F2C2-B3BA-67E4-8F83-D827E3AD1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Solothurn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4AAAD856-A598-5750-2492-1350C4869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75" y="5135173"/>
              <a:ext cx="1447800" cy="538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700">
                  <a:latin typeface="Frutiger LT Com 55 Roman" panose="020B0503030504020204" pitchFamily="34" charset="0"/>
                </a:rPr>
                <a:t/>
              </a:r>
              <a:br>
                <a:rPr lang="de-DE" altLang="de-DE" sz="700"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GIBS Olten</a:t>
              </a:r>
            </a:p>
            <a:p>
              <a:pPr>
                <a:spcAft>
                  <a:spcPct val="50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de-DE" sz="1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83521D7E-A241-3756-245D-39F5DE2B0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975" y="5135173"/>
              <a:ext cx="14478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Olten</a:t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KBS Solothurn</a:t>
              </a:r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310BDACF-313E-35B9-41A5-863419A8B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4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BC61228E-E718-292B-CF48-5183AAF96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1075" y="4290716"/>
              <a:ext cx="60960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1EF42AC2-6F21-D83C-A78B-027974E24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2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C86C46B9-1679-C417-2A57-A0A4CC176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5" y="4290716"/>
              <a:ext cx="0" cy="838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>
                <a:latin typeface="Frutiger LT Com 55 Roman" panose="020B0503030504020204" pitchFamily="34" charset="0"/>
              </a:endParaRPr>
            </a:p>
          </p:txBody>
        </p:sp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D8701A0F-1BA4-9EC7-72DA-9541374A9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9163" y="3760465"/>
              <a:ext cx="1447800" cy="5232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400">
                  <a:latin typeface="Frutiger LT Com 55 Roman" panose="020B0503030504020204" pitchFamily="34" charset="0"/>
                </a:rPr>
                <a:t>Kaufmännische</a:t>
              </a:r>
            </a:p>
          </p:txBody>
        </p:sp>
        <p:sp>
          <p:nvSpPr>
            <p:cNvPr id="34" name="Text Box 14">
              <a:extLst>
                <a:ext uri="{FF2B5EF4-FFF2-40B4-BE49-F238E27FC236}">
                  <a16:creationId xmlns:a16="http://schemas.microsoft.com/office/drawing/2014/main" id="{07795AF0-56BC-F7D2-A5D3-6CA9F377D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377" y="3693880"/>
              <a:ext cx="1497012" cy="5539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de-DE" altLang="de-DE" sz="1600" b="1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>GESO</a:t>
              </a:r>
              <a: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  <a:t/>
              </a:r>
              <a:br>
                <a:rPr lang="de-DE" altLang="de-DE" sz="1400">
                  <a:solidFill>
                    <a:schemeClr val="tx1"/>
                  </a:solidFill>
                  <a:latin typeface="Frutiger LT Com 55 Roman" panose="020B0503030504020204" pitchFamily="34" charset="0"/>
                </a:rPr>
              </a:br>
              <a:endParaRPr lang="de-DE" altLang="de-DE" sz="1400">
                <a:solidFill>
                  <a:schemeClr val="tx1"/>
                </a:solidFill>
                <a:latin typeface="Frutiger LT Com 55 Roman" panose="020B0503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C16A816-BA80-87F5-FD85-5485E79C3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5F18D-9702-E5C6-F481-49B879DDCC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Ausrichtung Technik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(Grundlagenbereiche)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Naturwissenschaften Chemie und Physik (Schwerpunktfächer)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 (Ergänzungsbereiche)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007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CFCA86-8853-D97D-EC19-CAF1B4344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5EDA2-EA1F-B263-3B3B-4F074B13D6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EDFF4-2A18-6CC3-3945-2894F960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5" y="1284102"/>
            <a:ext cx="8365565" cy="42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t="13138" r="19284" b="64195"/>
          <a:stretch>
            <a:fillRect/>
          </a:stretch>
        </p:blipFill>
        <p:spPr bwMode="auto">
          <a:xfrm>
            <a:off x="2448247" y="2564904"/>
            <a:ext cx="6372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310" t="13138" r="19284" b="641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917026" cy="5329081"/>
          </a:xfrm>
        </p:spPr>
        <p:txBody>
          <a:bodyPr/>
          <a:lstStyle/>
          <a:p>
            <a:r>
              <a:rPr lang="de-CH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Technik, Architektur, Life </a:t>
            </a:r>
            <a:r>
              <a:rPr lang="de-CH" sz="2400" err="1">
                <a:solidFill>
                  <a:srgbClr val="0070C0"/>
                </a:solidFill>
                <a:latin typeface="Frutiger LT Com 55 Roman" panose="020B0503030504020204" pitchFamily="34" charset="0"/>
              </a:rPr>
              <a:t>Sciences</a:t>
            </a:r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2400">
              <a:latin typeface="Frutiger LT Com 55 Roman" panose="020B0503030504020204" pitchFamily="34" charset="0"/>
            </a:endParaRPr>
          </a:p>
          <a:p>
            <a:r>
              <a:rPr lang="de-CH" sz="2000">
                <a:latin typeface="Frutiger LT Com 55 Roman" panose="020B0503030504020204" pitchFamily="34" charset="0"/>
              </a:rPr>
              <a:t>Additives Modell (BM 1)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Stammklasse im Beruf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+ BM Klasse</a:t>
            </a:r>
          </a:p>
          <a:p>
            <a:endParaRPr lang="de-CH" sz="2000">
              <a:latin typeface="Frutiger LT Com 55 Roman" panose="020B0503030504020204" pitchFamily="34" charset="0"/>
            </a:endParaRPr>
          </a:p>
          <a:p>
            <a:endParaRPr lang="de-CH" sz="2000">
              <a:latin typeface="Frutiger LT Com 55 Roman" panose="020B0503030504020204" pitchFamily="34" charset="0"/>
            </a:endParaRPr>
          </a:p>
          <a:p>
            <a:endParaRPr lang="de-CH" sz="2000">
              <a:latin typeface="Frutiger LT Com 55 Roman" panose="020B0503030504020204" pitchFamily="34" charset="0"/>
            </a:endParaRPr>
          </a:p>
          <a:p>
            <a:endParaRPr lang="de-CH" sz="2000">
              <a:latin typeface="Frutiger LT Com 55 Roman" panose="020B0503030504020204" pitchFamily="34" charset="0"/>
            </a:endParaRPr>
          </a:p>
          <a:p>
            <a:endParaRPr lang="de-CH" sz="2000">
              <a:latin typeface="Frutiger LT Com 55 Roman" panose="020B0503030504020204" pitchFamily="34" charset="0"/>
            </a:endParaRPr>
          </a:p>
          <a:p>
            <a:r>
              <a:rPr lang="de-CH" sz="2000">
                <a:latin typeface="Frutiger LT Com 55 Roman" panose="020B0503030504020204" pitchFamily="34" charset="0"/>
              </a:rPr>
              <a:t>Dauer: 4 Jahre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Fachunterricht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+ 1 Tag BM Unterricht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Umfang: 1440 Lektionen</a:t>
            </a:r>
          </a:p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B6695B9-A872-96E6-DC46-76A6D4F05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53C393-2540-489D-8EB0-B5DEF93749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BM-Fächer Typ Wirtschaft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Com 55 Roman" panose="020B0503030504020204" pitchFamily="34" charset="0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Deutsch (Grundlagenbereiche)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Französisch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Englisch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Mathematik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Finanz- und Rechnungswesen (Schwerpunktfächer)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Wirtschaft und Recht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Geschichte und Politik (Ergänzungsbereiche)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0083C4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Technik und Umwelt </a:t>
            </a:r>
          </a:p>
          <a:p>
            <a:pPr marL="342900" marR="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55 Roman" panose="020B0503030504020204" pitchFamily="34" charset="0"/>
                <a:ea typeface="ＭＳ Ｐゴシック" charset="-128"/>
              </a:rPr>
              <a:t>IDA (Interdisziplinäres Arbeiten)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116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Wirtschaft &amp; Dienstleistungen (BM 1)</a:t>
            </a:r>
          </a:p>
          <a:p>
            <a:endParaRPr lang="de-CH" sz="2400">
              <a:latin typeface="Frutiger LT Com 55 Roman" panose="020B0503030504020204" pitchFamily="34" charset="0"/>
            </a:endParaRPr>
          </a:p>
          <a:p>
            <a:r>
              <a:rPr lang="de-CH" sz="2000">
                <a:latin typeface="Frutiger LT Com 55 Roman" panose="020B0503030504020204" pitchFamily="34" charset="0"/>
              </a:rPr>
              <a:t>Integratives Modell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Reine BM-Klasse mit Fach- und BM-Unterricht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>
              <a:latin typeface="Frutiger LT Com 55 Roman" panose="020B0503030504020204" pitchFamily="34" charset="0"/>
            </a:endParaRPr>
          </a:p>
          <a:p>
            <a:r>
              <a:rPr lang="de-CH" sz="2000">
                <a:latin typeface="Frutiger LT Com 55 Roman" panose="020B0503030504020204" pitchFamily="34" charset="0"/>
              </a:rPr>
              <a:t>Dauer: 3 Jahre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Unterricht 2 Tage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+ 2 Sprachaufenthalte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CH" sz="2000" b="0" i="1">
                <a:latin typeface="Frutiger LT Com 55 Roman" panose="020B0503030504020204" pitchFamily="34" charset="0"/>
              </a:rPr>
              <a:t>+ Sprachzertifikate</a:t>
            </a:r>
          </a:p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9200" y="1004400"/>
            <a:ext cx="7917026" cy="5329081"/>
          </a:xfrm>
        </p:spPr>
        <p:txBody>
          <a:bodyPr/>
          <a:lstStyle/>
          <a:p>
            <a:pPr>
              <a:defRPr/>
            </a:pPr>
            <a:r>
              <a:rPr lang="de-CH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Aufnahmeverfahren</a:t>
            </a:r>
          </a:p>
          <a:p>
            <a:pPr>
              <a:buClr>
                <a:srgbClr val="0070C0"/>
              </a:buClr>
              <a:defRPr/>
            </a:pPr>
            <a:endParaRPr lang="de-CH" sz="2400">
              <a:latin typeface="Frutiger LT Com 55 Roman" panose="020B0503030504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>
                <a:latin typeface="Frutiger LT Com 55 Roman" panose="020B0503030504020204" pitchFamily="34" charset="0"/>
              </a:rPr>
              <a:t>Prüfungsfreie Aufnahmen</a:t>
            </a:r>
          </a:p>
          <a:p>
            <a:pPr>
              <a:buClr>
                <a:srgbClr val="0070C0"/>
              </a:buClr>
              <a:defRPr/>
            </a:pPr>
            <a:endParaRPr lang="de-CH" sz="240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e-CH" sz="2000" b="0" i="1">
                <a:latin typeface="Frutiger LT Com 55 Roman" panose="020B0503030504020204" pitchFamily="34" charset="0"/>
              </a:rPr>
              <a:t>Sekundarschule E: </a:t>
            </a:r>
            <a:br>
              <a:rPr lang="de-CH" sz="2000" b="0" i="1">
                <a:latin typeface="Frutiger LT Com 55 Roman" panose="020B0503030504020204" pitchFamily="34" charset="0"/>
              </a:rPr>
            </a:br>
            <a:r>
              <a:rPr lang="de-CH" sz="2000" b="0" i="1">
                <a:latin typeface="Frutiger LT Com 55 Roman" panose="020B0503030504020204" pitchFamily="34" charset="0"/>
              </a:rPr>
              <a:t>mind. 4,7 (5. Semester) in den Fächern </a:t>
            </a:r>
            <a:br>
              <a:rPr lang="de-CH" sz="2000" b="0" i="1">
                <a:latin typeface="Frutiger LT Com 55 Roman" panose="020B0503030504020204" pitchFamily="34" charset="0"/>
              </a:rPr>
            </a:br>
            <a:r>
              <a:rPr lang="de-CH" sz="2000" b="0" i="1">
                <a:latin typeface="Frutiger LT Com 55 Roman" panose="020B0503030504020204" pitchFamily="34" charset="0"/>
              </a:rPr>
              <a:t>Deutsch, Fremdsprachen (F und‏ E) und Mathematik (2x)</a:t>
            </a:r>
          </a:p>
          <a:p>
            <a:pPr marL="361950" indent="-352425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e-CH" sz="2000" b="0" i="1">
                <a:latin typeface="Frutiger LT Com 55 Roman" panose="020B0503030504020204" pitchFamily="34" charset="0"/>
              </a:rPr>
              <a:t>Promotion im Gymnasium (MAR)</a:t>
            </a:r>
          </a:p>
          <a:p>
            <a:pPr marL="361950" indent="-352425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de-CH" sz="2000" b="0" i="1">
                <a:latin typeface="Frutiger LT Com 55 Roman" panose="020B0503030504020204" pitchFamily="34" charset="0"/>
              </a:rPr>
              <a:t>Voraussetzungen eines anderen Kantons erfüllt</a:t>
            </a:r>
          </a:p>
          <a:p>
            <a:pPr marL="9525">
              <a:lnSpc>
                <a:spcPct val="150000"/>
              </a:lnSpc>
              <a:buClr>
                <a:srgbClr val="0070C0"/>
              </a:buClr>
              <a:defRPr/>
            </a:pPr>
            <a:endParaRPr lang="de-CH" sz="2000" b="0">
              <a:latin typeface="Frutiger LT Com 55 Roman" panose="020B0503030504020204" pitchFamily="34" charset="0"/>
            </a:endParaRPr>
          </a:p>
          <a:p>
            <a:pPr marL="9525">
              <a:buClr>
                <a:srgbClr val="0070C0"/>
              </a:buClr>
              <a:defRPr/>
            </a:pPr>
            <a:endParaRPr lang="de-CH" sz="2000" b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Who </a:t>
            </a:r>
            <a:r>
              <a:rPr lang="de-CH" sz="2400" dirty="0" err="1">
                <a:solidFill>
                  <a:srgbClr val="0070C0"/>
                </a:solidFill>
                <a:latin typeface="Frutiger LT Com 55 Roman" panose="020B0503030504020204" pitchFamily="34" charset="0"/>
              </a:rPr>
              <a:t>is</a:t>
            </a:r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 </a:t>
            </a:r>
            <a:r>
              <a:rPr lang="de-CH" sz="2400" dirty="0" err="1">
                <a:solidFill>
                  <a:srgbClr val="0070C0"/>
                </a:solidFill>
                <a:latin typeface="Frutiger LT Com 55 Roman" panose="020B0503030504020204" pitchFamily="34" charset="0"/>
              </a:rPr>
              <a:t>who</a:t>
            </a:r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?</a:t>
            </a:r>
          </a:p>
          <a:p>
            <a:endParaRPr lang="de-CH" sz="2400" b="0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i="1" dirty="0">
                <a:latin typeface="Frutiger LT Com 55 Roman" panose="020B0503030504020204" pitchFamily="34" charset="0"/>
              </a:rPr>
              <a:t>Chantal Hohermuth</a:t>
            </a:r>
            <a:r>
              <a:rPr lang="de-CH" sz="2000" b="0" i="1" dirty="0">
                <a:latin typeface="Frutiger LT Com 55 Roman" panose="020B0503030504020204" pitchFamily="34" charset="0"/>
              </a:rPr>
              <a:t/>
            </a:r>
            <a:br>
              <a:rPr lang="de-CH" sz="2000" b="0" i="1" dirty="0">
                <a:latin typeface="Frutiger LT Com 55 Roman" panose="020B0503030504020204" pitchFamily="34" charset="0"/>
              </a:rPr>
            </a:br>
            <a:r>
              <a:rPr lang="de-CH" sz="2000" b="0" i="1" dirty="0">
                <a:latin typeface="Frutiger LT Com 55 Roman" panose="020B0503030504020204" pitchFamily="34" charset="0"/>
              </a:rPr>
              <a:t>Abteilungsleiterin Berufsmaturität  </a:t>
            </a:r>
            <a:br>
              <a:rPr lang="de-CH" sz="2000" b="0" i="1" dirty="0">
                <a:latin typeface="Frutiger LT Com 55 Roman" panose="020B0503030504020204" pitchFamily="34" charset="0"/>
              </a:rPr>
            </a:br>
            <a:r>
              <a:rPr lang="de-CH" sz="2000" b="0" i="1" dirty="0">
                <a:latin typeface="Frutiger LT Com 55 Roman" panose="020B0503030504020204" pitchFamily="34" charset="0"/>
              </a:rPr>
              <a:t>KBS Solothurn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de-CH" sz="2000" b="0" i="1" dirty="0">
              <a:latin typeface="Frutiger LT Com 55 Roman" panose="020B0503030504020204" pitchFamily="34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i="1" dirty="0">
                <a:latin typeface="Frutiger LT Com 55 Roman" panose="020B0503030504020204" pitchFamily="34" charset="0"/>
              </a:rPr>
              <a:t>Jürg Viragh</a:t>
            </a:r>
            <a:r>
              <a:rPr lang="de-CH" sz="2000" b="0" i="1" dirty="0">
                <a:latin typeface="Frutiger LT Com 55 Roman" panose="020B0503030504020204" pitchFamily="34" charset="0"/>
              </a:rPr>
              <a:t/>
            </a:r>
            <a:br>
              <a:rPr lang="de-CH" sz="2000" b="0" i="1" dirty="0">
                <a:latin typeface="Frutiger LT Com 55 Roman" panose="020B0503030504020204" pitchFamily="34" charset="0"/>
              </a:rPr>
            </a:br>
            <a:r>
              <a:rPr lang="de-CH" sz="2000" b="0" i="1" dirty="0">
                <a:latin typeface="Frutiger LT Com 55 Roman" panose="020B0503030504020204" pitchFamily="34" charset="0"/>
              </a:rPr>
              <a:t>Leiter BM Technik</a:t>
            </a:r>
            <a:br>
              <a:rPr lang="de-CH" sz="2000" b="0" i="1" dirty="0">
                <a:latin typeface="Frutiger LT Com 55 Roman" panose="020B0503030504020204" pitchFamily="34" charset="0"/>
              </a:rPr>
            </a:br>
            <a:r>
              <a:rPr lang="de-CH" sz="2000" b="0" i="1" dirty="0">
                <a:latin typeface="Frutiger LT Com 55 Roman" panose="020B0503030504020204" pitchFamily="34" charset="0"/>
              </a:rPr>
              <a:t>Rektor GIBS Solothurn </a:t>
            </a:r>
            <a:r>
              <a:rPr lang="de-CH" sz="2000" dirty="0">
                <a:latin typeface="Frutiger LT Com 55 Roman" panose="020B0503030504020204" pitchFamily="34" charset="0"/>
              </a:rPr>
              <a:t/>
            </a:r>
            <a:br>
              <a:rPr lang="de-CH" sz="2000" dirty="0">
                <a:latin typeface="Frutiger LT Com 55 Roman" panose="020B0503030504020204" pitchFamily="34" charset="0"/>
              </a:rPr>
            </a:br>
            <a:r>
              <a:rPr lang="de-CH" dirty="0"/>
              <a:t>	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069200" y="1004400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6ABC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Aufnahmeverfahren</a:t>
            </a:r>
          </a:p>
          <a:p>
            <a:pPr>
              <a:buClr>
                <a:srgbClr val="0070C0"/>
              </a:buClr>
              <a:defRPr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de-CH" sz="2400" dirty="0">
                <a:latin typeface="Frutiger LT Com 55 Roman" panose="020B0503030504020204" pitchFamily="34" charset="0"/>
              </a:rPr>
              <a:t>Prüfung</a:t>
            </a:r>
          </a:p>
          <a:p>
            <a:r>
              <a:rPr lang="de-CH" sz="2000" b="0" i="1" dirty="0"/>
              <a:t>Deutsch, Fremdsprachen (Französisch, Englisch)</a:t>
            </a:r>
            <a:br>
              <a:rPr lang="de-CH" sz="2000" b="0" i="1" dirty="0"/>
            </a:br>
            <a:r>
              <a:rPr lang="de-CH" sz="2000" b="0" i="1" dirty="0"/>
              <a:t>Mathematik</a:t>
            </a:r>
          </a:p>
          <a:p>
            <a:endParaRPr lang="de-CH" sz="2000" b="0" i="1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95575" algn="l"/>
              </a:tabLst>
            </a:pPr>
            <a:r>
              <a:rPr lang="de-CH" sz="2000" b="0" i="1" dirty="0">
                <a:solidFill>
                  <a:srgbClr val="FF0000"/>
                </a:solidFill>
              </a:rPr>
              <a:t>Lehrerurteil:	0 od. 1 Noten-Punkt möglich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2695575" algn="l"/>
              </a:tabLst>
            </a:pPr>
            <a:r>
              <a:rPr lang="de-CH" sz="2000" b="0" i="1" dirty="0" err="1"/>
              <a:t>Bestehensnorm</a:t>
            </a:r>
            <a:r>
              <a:rPr lang="de-CH" sz="2000" b="0" i="1" dirty="0"/>
              <a:t>:	16 Punkte (BMWI / BMTE)</a:t>
            </a:r>
          </a:p>
          <a:p>
            <a:pPr>
              <a:buClr>
                <a:srgbClr val="0070C0"/>
              </a:buClr>
              <a:tabLst>
                <a:tab pos="2695575" algn="l"/>
              </a:tabLst>
            </a:pPr>
            <a:endParaRPr lang="de-CH" sz="2000" b="0" i="1" dirty="0"/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695575" algn="l"/>
              </a:tabLst>
            </a:pPr>
            <a:endParaRPr lang="de-CH" sz="2000" b="0" i="1" dirty="0"/>
          </a:p>
          <a:p>
            <a:pPr>
              <a:buClr>
                <a:srgbClr val="0070C0"/>
              </a:buClr>
              <a:tabLst>
                <a:tab pos="2695575" algn="l"/>
              </a:tabLst>
            </a:pPr>
            <a:r>
              <a:rPr lang="de-CH" sz="2000" b="0" i="1" dirty="0">
                <a:latin typeface="Frutiger LT Com 55 Roman" panose="020B0503030504020204" pitchFamily="34" charset="0"/>
              </a:rPr>
              <a:t>Der </a:t>
            </a:r>
            <a:r>
              <a:rPr lang="de-CH" sz="2000" i="1" dirty="0">
                <a:latin typeface="Frutiger LT Com 55 Roman" panose="020B0503030504020204" pitchFamily="34" charset="0"/>
              </a:rPr>
              <a:t>Prüfungsstoff</a:t>
            </a:r>
            <a:r>
              <a:rPr lang="de-CH" sz="2000" b="0" i="1" dirty="0">
                <a:latin typeface="Frutiger LT Com 55 Roman" panose="020B0503030504020204" pitchFamily="34" charset="0"/>
              </a:rPr>
              <a:t> richtet sich nach den </a:t>
            </a:r>
            <a:r>
              <a:rPr lang="de-CH" sz="2000" i="1" dirty="0">
                <a:latin typeface="Frutiger LT Com 55 Roman" panose="020B0503030504020204" pitchFamily="34" charset="0"/>
              </a:rPr>
              <a:t>Eckwerten der Sekundarstufe 1</a:t>
            </a:r>
            <a:r>
              <a:rPr lang="de-CH" sz="2000" b="0" i="1" dirty="0">
                <a:latin typeface="Frutiger LT Com 55 Roman" panose="020B0503030504020204" pitchFamily="34" charset="0"/>
              </a:rPr>
              <a:t>.</a:t>
            </a:r>
          </a:p>
          <a:p>
            <a:pPr>
              <a:buClr>
                <a:srgbClr val="0070C0"/>
              </a:buClr>
              <a:tabLst>
                <a:tab pos="2695575" algn="l"/>
              </a:tabLst>
            </a:pPr>
            <a:r>
              <a:rPr lang="de-CH" sz="2000" b="0" i="1" dirty="0">
                <a:solidFill>
                  <a:srgbClr val="FF0000"/>
                </a:solidFill>
                <a:latin typeface="Frutiger LT Com 55 Roman" panose="020B0503030504020204" pitchFamily="34" charset="0"/>
              </a:rPr>
              <a:t>Eine bestandene Aufnahmeprüfung bleibt für immer gültig!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2695575" algn="l"/>
              </a:tabLst>
            </a:pPr>
            <a:endParaRPr lang="de-CH" sz="2000" b="0" dirty="0"/>
          </a:p>
          <a:p>
            <a:endParaRPr lang="de-CH" sz="20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Aufnahmeverfahren</a:t>
            </a:r>
          </a:p>
          <a:p>
            <a:pPr>
              <a:defRPr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>
              <a:defRPr/>
            </a:pPr>
            <a:r>
              <a:rPr lang="de-CH" sz="2400" dirty="0">
                <a:latin typeface="Frutiger LT Com 55 Roman" panose="020B0503030504020204" pitchFamily="34" charset="0"/>
              </a:rPr>
              <a:t>Anmeldeschluss BM</a:t>
            </a:r>
          </a:p>
          <a:p>
            <a:pPr>
              <a:defRPr/>
            </a:pPr>
            <a:r>
              <a:rPr lang="de-CH" sz="2000" b="0" i="1" dirty="0">
                <a:latin typeface="Frutiger LT Com 55 Roman" panose="020B0503030504020204" pitchFamily="34" charset="0"/>
              </a:rPr>
              <a:t>Gilt für prüfungsfreie Aufnahme </a:t>
            </a:r>
            <a:r>
              <a:rPr lang="de-CH" sz="2000" i="1" dirty="0">
                <a:latin typeface="Frutiger LT Com 55 Roman" panose="020B0503030504020204" pitchFamily="34" charset="0"/>
              </a:rPr>
              <a:t>und</a:t>
            </a:r>
            <a:r>
              <a:rPr lang="de-CH" sz="2000" b="0" i="1" dirty="0">
                <a:latin typeface="Frutiger LT Com 55 Roman" panose="020B0503030504020204" pitchFamily="34" charset="0"/>
              </a:rPr>
              <a:t> Aufnahme mit Prüfung</a:t>
            </a:r>
          </a:p>
          <a:p>
            <a:pPr>
              <a:defRPr/>
            </a:pPr>
            <a:r>
              <a:rPr lang="de-CH" sz="2400" b="0" dirty="0">
                <a:latin typeface="Frutiger LT Com 55 Roman" panose="020B0503030504020204" pitchFamily="34" charset="0"/>
              </a:rPr>
              <a:t/>
            </a:r>
            <a:br>
              <a:rPr lang="de-CH" sz="2400" b="0" dirty="0">
                <a:latin typeface="Frutiger LT Com 55 Roman" panose="020B0503030504020204" pitchFamily="34" charset="0"/>
              </a:rPr>
            </a:br>
            <a:r>
              <a:rPr lang="de-CH" sz="18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Montag, 24. Februar 2025</a:t>
            </a:r>
            <a:r>
              <a:rPr lang="de-CH" sz="1800" b="0" dirty="0">
                <a:latin typeface="Frutiger LT Com 55 Roman" panose="020B0503030504020204" pitchFamily="34" charset="0"/>
              </a:rPr>
              <a:t/>
            </a:r>
            <a:br>
              <a:rPr lang="de-CH" sz="1800" b="0" dirty="0">
                <a:latin typeface="Frutiger LT Com 55 Roman" panose="020B0503030504020204" pitchFamily="34" charset="0"/>
              </a:rPr>
            </a:br>
            <a:r>
              <a:rPr lang="de-CH" sz="1800" b="0" i="1" dirty="0">
                <a:latin typeface="Frutiger LT Com 55 Roman" panose="020B0503030504020204" pitchFamily="34" charset="0"/>
              </a:rPr>
              <a:t>Es gilt das Datum des Poststempels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1800" b="0" dirty="0">
              <a:latin typeface="Frutiger LT Com 55 Roman" panose="020B0503030504020204" pitchFamily="34" charset="0"/>
            </a:endParaRPr>
          </a:p>
          <a:p>
            <a:pPr>
              <a:defRPr/>
            </a:pPr>
            <a:r>
              <a:rPr lang="de-CH" sz="2400" dirty="0">
                <a:latin typeface="Frutiger LT Com 55 Roman" panose="020B0503030504020204" pitchFamily="34" charset="0"/>
              </a:rPr>
              <a:t>Prüfungen</a:t>
            </a:r>
          </a:p>
          <a:p>
            <a:pPr>
              <a:defRPr/>
            </a:pPr>
            <a:r>
              <a:rPr lang="de-CH" sz="18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Montag,    17. März 2025 </a:t>
            </a:r>
            <a:r>
              <a:rPr lang="de-CH" sz="1800" b="0" dirty="0">
                <a:latin typeface="Frutiger LT Com 55 Roman" panose="020B0503030504020204" pitchFamily="34" charset="0"/>
              </a:rPr>
              <a:t>(1. Teil) </a:t>
            </a:r>
            <a:br>
              <a:rPr lang="de-CH" sz="1800" b="0" dirty="0">
                <a:latin typeface="Frutiger LT Com 55 Roman" panose="020B0503030504020204" pitchFamily="34" charset="0"/>
              </a:rPr>
            </a:br>
            <a:r>
              <a:rPr lang="de-CH" sz="1800" b="0" dirty="0">
                <a:latin typeface="Frutiger LT Com 55 Roman" panose="020B0503030504020204" pitchFamily="34" charset="0"/>
              </a:rPr>
              <a:t>und </a:t>
            </a:r>
            <a:br>
              <a:rPr lang="de-CH" sz="1800" b="0" dirty="0">
                <a:latin typeface="Frutiger LT Com 55 Roman" panose="020B0503030504020204" pitchFamily="34" charset="0"/>
              </a:rPr>
            </a:br>
            <a:r>
              <a:rPr lang="de-CH" sz="18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Dienstag,  18. März 2025 </a:t>
            </a:r>
            <a:r>
              <a:rPr lang="de-CH" sz="1800" b="0" dirty="0">
                <a:latin typeface="Frutiger LT Com 55 Roman" panose="020B0503030504020204" pitchFamily="34" charset="0"/>
              </a:rPr>
              <a:t>(2. Teil)</a:t>
            </a:r>
            <a:endParaRPr lang="de-CH" sz="1800" dirty="0">
              <a:latin typeface="Frutiger LT Com 55 Roman" panose="020B0503030504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Zusammenfassung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400" b="0" i="1" dirty="0">
                <a:latin typeface="Frutiger LT Com 55 Roman" panose="020B0503030504020204" pitchFamily="34" charset="0"/>
              </a:rPr>
              <a:t> </a:t>
            </a:r>
            <a:r>
              <a:rPr lang="de-CH" sz="2000" b="0" i="1" dirty="0">
                <a:latin typeface="Frutiger LT Com 55 Roman" panose="020B0503030504020204" pitchFamily="34" charset="0"/>
              </a:rPr>
              <a:t>1 Lehrgang - 2 Ausweise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  Verbindung von Theorie und Praxis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  Berufsfähigkeit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  Studierfähigkeit FH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  Mehrwert auf dem Arbeitsmarkt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endParaRPr lang="de-CH" sz="240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algn="ctr"/>
            <a:r>
              <a:rPr lang="de-CH" sz="3200">
                <a:solidFill>
                  <a:srgbClr val="0070C0"/>
                </a:solidFill>
                <a:latin typeface="Frutiger LT Com 55 Roman" panose="020B0503030504020204" pitchFamily="34" charset="0"/>
              </a:rPr>
              <a:t>Fragen 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Infos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2000" dirty="0">
                <a:solidFill>
                  <a:srgbClr val="FF0000"/>
                </a:solidFill>
                <a:latin typeface="Frutiger LT Com 55 Roman" panose="020B0503030504020204" pitchFamily="34" charset="0"/>
              </a:rPr>
              <a:t>berufsmatura.so.ch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Anmeldeformulare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Termine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Broschüren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Musterprüfungen mit Lösungen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7976A1-0752-B133-C50E-D40A4197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018461"/>
            <a:ext cx="3028309" cy="3018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1"/>
          <p:cNvSpPr txBox="1">
            <a:spLocks/>
          </p:cNvSpPr>
          <p:nvPr/>
        </p:nvSpPr>
        <p:spPr>
          <a:xfrm>
            <a:off x="1067694" y="1003986"/>
            <a:ext cx="7917026" cy="53290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6ABC"/>
              </a:buClr>
              <a:buFont typeface="Arial"/>
              <a:buChar char="•"/>
              <a:defRPr sz="23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ClrTx/>
              <a:buNone/>
            </a:pPr>
            <a:r>
              <a:rPr lang="de-DE" sz="2400" b="1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Wie geht es weiter?</a:t>
            </a:r>
          </a:p>
          <a:p>
            <a:pPr lvl="1" indent="0">
              <a:buClrTx/>
              <a:buNone/>
            </a:pPr>
            <a:endParaRPr lang="de-DE" sz="2400" b="1" dirty="0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lvl="1" indent="0">
              <a:buClrTx/>
              <a:buNone/>
            </a:pPr>
            <a:r>
              <a:rPr lang="de-DE" sz="2000" b="1" dirty="0">
                <a:latin typeface="Frutiger LT Com 55 Roman" panose="020B0503030504020204" pitchFamily="34" charset="0"/>
              </a:rPr>
              <a:t>Organisatorisches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sz="2000" i="1" dirty="0">
                <a:latin typeface="Frutiger LT Com 55 Roman" panose="020B0503030504020204" pitchFamily="34" charset="0"/>
              </a:rPr>
              <a:t>Besuch von 2 Lektionen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sz="2000" i="1" dirty="0">
                <a:latin typeface="Frutiger LT Com 55 Roman" panose="020B0503030504020204" pitchFamily="34" charset="0"/>
              </a:rPr>
              <a:t>20 Minuten Pause zw. den beiden Lektionen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sz="2000" i="1" dirty="0">
                <a:latin typeface="Frutiger LT Com 55 Roman" panose="020B0503030504020204" pitchFamily="34" charset="0"/>
              </a:rPr>
              <a:t>2 Schulhäuser (GIBS / KBS)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sz="2000" i="1" dirty="0">
                <a:latin typeface="Frutiger LT Com 55 Roman" panose="020B0503030504020204" pitchFamily="34" charset="0"/>
              </a:rPr>
              <a:t>Klappstühle als Sitzhilfe</a:t>
            </a:r>
          </a:p>
          <a:p>
            <a:pPr marL="342900" lvl="1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DE" sz="2000" i="1" dirty="0">
                <a:latin typeface="Frutiger LT Com 55 Roman" panose="020B0503030504020204" pitchFamily="34" charset="0"/>
              </a:rPr>
              <a:t>Um 11.15: Treffpunkt Aula BBZ </a:t>
            </a:r>
            <a:r>
              <a:rPr lang="de-DE" sz="2000" dirty="0">
                <a:latin typeface="Frutiger LT Com 55 Roman" panose="020B0503030504020204" pitchFamily="34" charset="0"/>
              </a:rPr>
              <a:t/>
            </a:r>
            <a:br>
              <a:rPr lang="de-DE" sz="2000" dirty="0">
                <a:latin typeface="Frutiger LT Com 55 Roman" panose="020B0503030504020204" pitchFamily="34" charset="0"/>
              </a:rPr>
            </a:br>
            <a:r>
              <a:rPr lang="de-DE" sz="2000" dirty="0">
                <a:latin typeface="Frutiger LT Com 55 Roman" panose="020B0503030504020204" pitchFamily="34" charset="0"/>
              </a:rPr>
              <a:t>	</a:t>
            </a:r>
            <a:r>
              <a:rPr lang="de-DE" sz="1800" i="1" dirty="0">
                <a:latin typeface="Frutiger LT Com 55 Roman" panose="020B0503030504020204" pitchFamily="34" charset="0"/>
              </a:rPr>
              <a:t>Klärung von weiteren Fragen</a:t>
            </a:r>
          </a:p>
          <a:p>
            <a:pPr lvl="1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de-DE" sz="1800" i="1" dirty="0">
                <a:latin typeface="Frutiger LT Com 55 Roman" panose="020B0503030504020204" pitchFamily="34" charset="0"/>
              </a:rPr>
              <a:t>	Hinweis auf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2915816" y="5301208"/>
            <a:ext cx="3108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>
                <a:latin typeface="Frutiger LT Com 55 Roman" panose="020B0503030504020204" pitchFamily="34" charset="0"/>
                <a:hlinkClick r:id="rId3"/>
              </a:rPr>
              <a:t>https://berufsmaturitaet.ch/de</a:t>
            </a:r>
            <a:r>
              <a:rPr lang="de-DE" sz="1600">
                <a:latin typeface="Frutiger LT Com 55 Roman" panose="020B0503030504020204" pitchFamily="34" charset="0"/>
              </a:rPr>
              <a:t> </a:t>
            </a:r>
            <a:endParaRPr lang="de-CH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				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281F16-BC6F-314A-8082-A613D064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32" y="867883"/>
            <a:ext cx="6547360" cy="4278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FC16CE-971D-EED7-2A99-5B5A2CF80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32" y="5101462"/>
            <a:ext cx="6620512" cy="8629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endParaRPr lang="de-CH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algn="ctr"/>
            <a:endParaRPr lang="de-CH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algn="ctr"/>
            <a:endParaRPr lang="de-CH">
              <a:solidFill>
                <a:srgbClr val="0070C0"/>
              </a:solidFill>
              <a:latin typeface="Frutiger LT Com 55 Roman" panose="020B0503030504020204" pitchFamily="34" charset="0"/>
            </a:endParaRPr>
          </a:p>
          <a:p>
            <a:pPr algn="ctr"/>
            <a:r>
              <a:rPr lang="de-CH">
                <a:solidFill>
                  <a:srgbClr val="0070C0"/>
                </a:solidFill>
                <a:latin typeface="Frutiger LT Com 55 Roman" panose="020B0503030504020204" pitchFamily="34" charset="0"/>
              </a:rPr>
              <a:t>Viel Spass im Unterricht! </a:t>
            </a:r>
            <a:r>
              <a:rPr lang="de-CH"/>
              <a:t/>
            </a:r>
            <a:br>
              <a:rPr lang="de-CH"/>
            </a:br>
            <a:endParaRPr lang="de-CH"/>
          </a:p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3539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Gliederung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400" dirty="0">
              <a:latin typeface="Frutiger LT Com 55 Roman" panose="020B0503030504020204" pitchFamily="34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Berufsbildungszentren (BBZ) Kanton Solothurn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Vorteile einer BM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Ausbildungsübersicht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Mögliche Weiterbildungen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Bildungsziele der BM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Voraussetzungen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BM-Modelle &amp; Ausrichtungen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BM Technik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BM Wirtschaft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Aufnahmeverfahren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Zusammenfassung</a:t>
            </a:r>
          </a:p>
          <a:p>
            <a:endParaRPr lang="de-C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381000" y="1295400"/>
            <a:ext cx="10929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66FF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endParaRPr lang="de-DE" i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DejaVu Sans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 Black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/>
            </a:pPr>
            <a:r>
              <a:rPr lang="de-DE" sz="4000">
                <a:solidFill>
                  <a:srgbClr val="000000"/>
                </a:solidFill>
                <a:latin typeface="Arial Black" pitchFamily="32" charset="0"/>
                <a:cs typeface="DejaVu Sans" charset="0"/>
              </a:rPr>
              <a:t>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1067694" y="836712"/>
            <a:ext cx="7917026" cy="5496355"/>
          </a:xfrm>
        </p:spPr>
        <p:txBody>
          <a:bodyPr/>
          <a:lstStyle/>
          <a:p>
            <a:r>
              <a:rPr lang="de-CH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Berufsbildungszentren im Kanton Solothurn</a:t>
            </a:r>
          </a:p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403DAB-697C-C3E5-F9DF-A53D78DD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83" y="1718298"/>
            <a:ext cx="6589034" cy="4614769"/>
          </a:xfrm>
          <a:prstGeom prst="rect">
            <a:avLst/>
          </a:prstGeom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0" y="2495401"/>
            <a:ext cx="16573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16024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60" y="1783408"/>
            <a:ext cx="1404142" cy="71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641448B-DF16-72EB-9CC7-8FE1D9FC8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F64EBE-C853-F0D8-7EC4-D725BB2F9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Was sind die Vorteile einer Berufsmaturität?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endParaRPr kumimoji="0" lang="de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 </a:t>
            </a:r>
            <a:r>
              <a:rPr lang="de-CH" sz="2800" b="0" i="1" dirty="0">
                <a:solidFill>
                  <a:prstClr val="black"/>
                </a:solidFill>
                <a:latin typeface="Frutiger LT 55 Roman"/>
              </a:rPr>
              <a:t>Alternative zum gymnasialen Weg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Ein dualer Bildungsweg: 1 Lehrgang = 2 Ausweise (EFZ und Matur)</a:t>
            </a:r>
          </a:p>
          <a:p>
            <a:pPr marL="342900" indent="-342900">
              <a:lnSpc>
                <a:spcPct val="150000"/>
              </a:lnSpc>
              <a:buClr>
                <a:srgbClr val="0083C4"/>
              </a:buClr>
              <a:buFont typeface="Wingdings" panose="05000000000000000000" pitchFamily="2" charset="2"/>
              <a:buChar char="Ø"/>
              <a:defRPr/>
            </a:pPr>
            <a:r>
              <a:rPr lang="de-CH" sz="2800" b="0" i="1" dirty="0">
                <a:solidFill>
                  <a:prstClr val="black"/>
                </a:solidFill>
                <a:latin typeface="Frutiger LT 55 Roman"/>
              </a:rPr>
              <a:t>Verbindung von Theorie und Praxis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sym typeface="Wingdings" panose="05000000000000000000" pitchFamily="2" charset="2"/>
              </a:rPr>
              <a:t>Berufsabschluss und Eintrittsticket für eine Fachhochschule </a:t>
            </a:r>
            <a:endParaRPr kumimoji="0" lang="de-CH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6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ieren 63"/>
          <p:cNvGrpSpPr/>
          <p:nvPr/>
        </p:nvGrpSpPr>
        <p:grpSpPr>
          <a:xfrm>
            <a:off x="740221" y="1538883"/>
            <a:ext cx="8277225" cy="4770437"/>
            <a:chOff x="740221" y="1538883"/>
            <a:chExt cx="8277225" cy="4770437"/>
          </a:xfrm>
        </p:grpSpPr>
        <p:sp>
          <p:nvSpPr>
            <p:cNvPr id="65" name="Line 116"/>
            <p:cNvSpPr>
              <a:spLocks noChangeShapeType="1"/>
            </p:cNvSpPr>
            <p:nvPr/>
          </p:nvSpPr>
          <p:spPr bwMode="auto">
            <a:xfrm>
              <a:off x="3111897" y="5058453"/>
              <a:ext cx="288925" cy="1905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6711017" y="4631660"/>
              <a:ext cx="71755" cy="180000"/>
            </a:xfrm>
            <a:custGeom>
              <a:avLst/>
              <a:gdLst>
                <a:gd name="T0" fmla="*/ 0 w 1"/>
                <a:gd name="T1" fmla="*/ 2147483647 h 385"/>
                <a:gd name="T2" fmla="*/ 0 w 1"/>
                <a:gd name="T3" fmla="*/ 0 h 385"/>
                <a:gd name="T4" fmla="*/ 0 60000 65536"/>
                <a:gd name="T5" fmla="*/ 0 60000 65536"/>
                <a:gd name="T6" fmla="*/ 0 w 1"/>
                <a:gd name="T7" fmla="*/ 0 h 385"/>
                <a:gd name="T8" fmla="*/ 1 w 1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5">
                  <a:moveTo>
                    <a:pt x="0" y="385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67" name="Freeform 80"/>
            <p:cNvSpPr>
              <a:spLocks/>
            </p:cNvSpPr>
            <p:nvPr/>
          </p:nvSpPr>
          <p:spPr bwMode="auto">
            <a:xfrm>
              <a:off x="4776594" y="4630276"/>
              <a:ext cx="71755" cy="180000"/>
            </a:xfrm>
            <a:custGeom>
              <a:avLst/>
              <a:gdLst>
                <a:gd name="T0" fmla="*/ 0 w 1"/>
                <a:gd name="T1" fmla="*/ 2147483647 h 489"/>
                <a:gd name="T2" fmla="*/ 0 w 1"/>
                <a:gd name="T3" fmla="*/ 0 h 489"/>
                <a:gd name="T4" fmla="*/ 0 60000 65536"/>
                <a:gd name="T5" fmla="*/ 0 60000 65536"/>
                <a:gd name="T6" fmla="*/ 0 w 1"/>
                <a:gd name="T7" fmla="*/ 0 h 489"/>
                <a:gd name="T8" fmla="*/ 1 w 1"/>
                <a:gd name="T9" fmla="*/ 489 h 4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9">
                  <a:moveTo>
                    <a:pt x="0" y="489"/>
                  </a:moveTo>
                  <a:lnTo>
                    <a:pt x="0" y="0"/>
                  </a:lnTo>
                </a:path>
              </a:pathLst>
            </a:custGeom>
            <a:noFill/>
            <a:ln w="3168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6876256" y="4549518"/>
              <a:ext cx="387049" cy="247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9" name="Rectangle 122"/>
            <p:cNvSpPr>
              <a:spLocks noChangeArrowheads="1"/>
            </p:cNvSpPr>
            <p:nvPr/>
          </p:nvSpPr>
          <p:spPr bwMode="auto">
            <a:xfrm rot="10800000">
              <a:off x="8650800" y="5661320"/>
              <a:ext cx="3636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lIns="74160" tIns="37080" rIns="74160" bIns="37080" anchor="ctr"/>
            <a:lstStyle/>
            <a:p>
              <a:pPr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Sek I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121"/>
            <p:cNvSpPr>
              <a:spLocks noChangeArrowheads="1"/>
            </p:cNvSpPr>
            <p:nvPr/>
          </p:nvSpPr>
          <p:spPr bwMode="auto">
            <a:xfrm rot="10800000">
              <a:off x="8652321" y="4083793"/>
              <a:ext cx="365125" cy="15861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lIns="74160" tIns="37080" rIns="74160" bIns="37080" anchor="ctr"/>
            <a:lstStyle/>
            <a:p>
              <a:pPr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Sekundarstufe II</a:t>
              </a:r>
              <a:endParaRPr lang="de-DE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120"/>
            <p:cNvSpPr>
              <a:spLocks noChangeArrowheads="1"/>
            </p:cNvSpPr>
            <p:nvPr/>
          </p:nvSpPr>
          <p:spPr bwMode="auto">
            <a:xfrm rot="10800000">
              <a:off x="8652321" y="2996111"/>
              <a:ext cx="365125" cy="11257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lIns="74160" tIns="37080" rIns="74160" bIns="37080" anchor="ctr"/>
            <a:lstStyle/>
            <a:p>
              <a:pPr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Tertiärstufe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614143" y="4274281"/>
              <a:ext cx="1386205" cy="35684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600">
              <a:noFill/>
              <a:miter lim="800000"/>
              <a:headEnd/>
              <a:tailEnd/>
            </a:ln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Berufsmaturität (BM 2)</a:t>
              </a:r>
              <a:br>
                <a:rPr lang="de-DE" altLang="de-DE" sz="800" b="1">
                  <a:latin typeface="Arial" pitchFamily="34" charset="0"/>
                  <a:cs typeface="Arial" pitchFamily="34" charset="0"/>
                </a:rPr>
              </a:b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1 Jahr</a:t>
              </a:r>
              <a:r>
                <a:rPr lang="de-DE" altLang="de-DE" sz="800">
                  <a:latin typeface="Arial" pitchFamily="34" charset="0"/>
                  <a:cs typeface="Arial" pitchFamily="34" charset="0"/>
                </a:rPr>
                <a:t> 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901126" y="3050082"/>
              <a:ext cx="1360805" cy="379705"/>
            </a:xfrm>
            <a:prstGeom prst="rect">
              <a:avLst/>
            </a:pr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latin typeface="Arial" pitchFamily="34" charset="0"/>
                  <a:cs typeface="Arial" pitchFamily="34" charset="0"/>
                </a:rPr>
                <a:t>Höhere Fachschulen</a:t>
              </a:r>
              <a:br>
                <a:rPr lang="de-DE" altLang="de-DE" sz="900" b="1">
                  <a:latin typeface="Arial" pitchFamily="34" charset="0"/>
                  <a:cs typeface="Arial" pitchFamily="34" charset="0"/>
                </a:rPr>
              </a:br>
              <a:r>
                <a:rPr lang="de-DE" altLang="de-DE" sz="900" b="1">
                  <a:latin typeface="Arial" pitchFamily="34" charset="0"/>
                  <a:cs typeface="Arial" pitchFamily="34" charset="0"/>
                </a:rPr>
                <a:t>(HF)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3766631" y="3458359"/>
              <a:ext cx="1270" cy="1368000"/>
            </a:xfrm>
            <a:custGeom>
              <a:avLst/>
              <a:gdLst>
                <a:gd name="T0" fmla="*/ 1048576 w 1"/>
                <a:gd name="T1" fmla="*/ 2147483647 h 863"/>
                <a:gd name="T2" fmla="*/ 0 w 1"/>
                <a:gd name="T3" fmla="*/ 0 h 863"/>
                <a:gd name="T4" fmla="*/ 0 60000 65536"/>
                <a:gd name="T5" fmla="*/ 0 60000 65536"/>
                <a:gd name="T6" fmla="*/ 0 w 1"/>
                <a:gd name="T7" fmla="*/ 0 h 863"/>
                <a:gd name="T8" fmla="*/ 1 w 1"/>
                <a:gd name="T9" fmla="*/ 863 h 8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63">
                  <a:moveTo>
                    <a:pt x="1" y="863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3647251" y="4166338"/>
              <a:ext cx="1270" cy="601940"/>
            </a:xfrm>
            <a:custGeom>
              <a:avLst/>
              <a:gdLst>
                <a:gd name="T0" fmla="*/ 0 w 1"/>
                <a:gd name="T1" fmla="*/ 2147483647 h 401"/>
                <a:gd name="T2" fmla="*/ 0 w 1"/>
                <a:gd name="T3" fmla="*/ 0 h 401"/>
                <a:gd name="T4" fmla="*/ 0 60000 65536"/>
                <a:gd name="T5" fmla="*/ 0 60000 65536"/>
                <a:gd name="T6" fmla="*/ 0 w 1"/>
                <a:gd name="T7" fmla="*/ 0 h 401"/>
                <a:gd name="T8" fmla="*/ 1 w 1"/>
                <a:gd name="T9" fmla="*/ 401 h 4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1">
                  <a:moveTo>
                    <a:pt x="0" y="401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2120076" y="3458360"/>
              <a:ext cx="1270" cy="179058"/>
            </a:xfrm>
            <a:custGeom>
              <a:avLst/>
              <a:gdLst>
                <a:gd name="T0" fmla="*/ 0 w 1"/>
                <a:gd name="T1" fmla="*/ 2147483647 h 119"/>
                <a:gd name="T2" fmla="*/ 0 w 1"/>
                <a:gd name="T3" fmla="*/ 0 h 119"/>
                <a:gd name="T4" fmla="*/ 0 60000 65536"/>
                <a:gd name="T5" fmla="*/ 0 60000 65536"/>
                <a:gd name="T6" fmla="*/ 0 w 1"/>
                <a:gd name="T7" fmla="*/ 0 h 119"/>
                <a:gd name="T8" fmla="*/ 1 w 1"/>
                <a:gd name="T9" fmla="*/ 119 h 1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9">
                  <a:moveTo>
                    <a:pt x="0" y="119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1460946" y="3050082"/>
              <a:ext cx="1362075" cy="379705"/>
            </a:xfrm>
            <a:prstGeom prst="rect">
              <a:avLst/>
            </a:pr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Höhere Fachprüfungen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1460946" y="3636148"/>
              <a:ext cx="1362075" cy="379070"/>
            </a:xfrm>
            <a:prstGeom prst="rect">
              <a:avLst/>
            </a:pr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Berufsprüfungen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2101026" y="4175283"/>
              <a:ext cx="1551305" cy="1905"/>
            </a:xfrm>
            <a:custGeom>
              <a:avLst/>
              <a:gdLst>
                <a:gd name="T0" fmla="*/ 0 w 1060"/>
                <a:gd name="T1" fmla="*/ 0 h 1"/>
                <a:gd name="T2" fmla="*/ 2147483647 w 1060"/>
                <a:gd name="T3" fmla="*/ 2147483647 h 1"/>
                <a:gd name="T4" fmla="*/ 0 60000 65536"/>
                <a:gd name="T5" fmla="*/ 0 60000 65536"/>
                <a:gd name="T6" fmla="*/ 0 w 1060"/>
                <a:gd name="T7" fmla="*/ 0 h 1"/>
                <a:gd name="T8" fmla="*/ 1060 w 10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60" h="1">
                  <a:moveTo>
                    <a:pt x="0" y="0"/>
                  </a:moveTo>
                  <a:lnTo>
                    <a:pt x="1060" y="1"/>
                  </a:lnTo>
                </a:path>
              </a:pathLst>
            </a:custGeom>
            <a:noFill/>
            <a:ln w="255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2111877" y="4017123"/>
              <a:ext cx="3175" cy="144000"/>
            </a:xfrm>
            <a:custGeom>
              <a:avLst/>
              <a:gdLst>
                <a:gd name="T0" fmla="*/ 0 w 3"/>
                <a:gd name="T1" fmla="*/ 2147483647 h 120"/>
                <a:gd name="T2" fmla="*/ 79050 w 3"/>
                <a:gd name="T3" fmla="*/ 0 h 120"/>
                <a:gd name="T4" fmla="*/ 0 60000 65536"/>
                <a:gd name="T5" fmla="*/ 0 60000 65536"/>
                <a:gd name="T6" fmla="*/ 0 w 3"/>
                <a:gd name="T7" fmla="*/ 0 h 120"/>
                <a:gd name="T8" fmla="*/ 3 w 3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0">
                  <a:moveTo>
                    <a:pt x="0" y="120"/>
                  </a:moveTo>
                  <a:cubicBezTo>
                    <a:pt x="0" y="100"/>
                    <a:pt x="3" y="25"/>
                    <a:pt x="3" y="0"/>
                  </a:cubicBezTo>
                </a:path>
              </a:pathLst>
            </a:custGeom>
            <a:noFill/>
            <a:ln w="2556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81" name="AutoShape 76"/>
            <p:cNvSpPr>
              <a:spLocks noChangeArrowheads="1"/>
            </p:cNvSpPr>
            <p:nvPr/>
          </p:nvSpPr>
          <p:spPr bwMode="auto">
            <a:xfrm>
              <a:off x="1519366" y="1549042"/>
              <a:ext cx="3234690" cy="993709"/>
            </a:xfrm>
            <a:prstGeom prst="triangle">
              <a:avLst>
                <a:gd name="adj" fmla="val 50000"/>
              </a:avLst>
            </a:prstGeom>
            <a:solidFill>
              <a:srgbClr val="8484E0"/>
            </a:solidFill>
            <a:ln>
              <a:noFill/>
            </a:ln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Times New Roman" pitchFamily="18" charset="0"/>
                <a:buNone/>
              </a:pP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AutoShape 77"/>
            <p:cNvSpPr>
              <a:spLocks/>
            </p:cNvSpPr>
            <p:nvPr/>
          </p:nvSpPr>
          <p:spPr bwMode="auto">
            <a:xfrm rot="16200000">
              <a:off x="2939239" y="1771208"/>
              <a:ext cx="393674" cy="2082800"/>
            </a:xfrm>
            <a:prstGeom prst="rightBrace">
              <a:avLst>
                <a:gd name="adj1" fmla="val 11952"/>
                <a:gd name="adj2" fmla="val 50032"/>
              </a:avLst>
            </a:pr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 flipH="1" flipV="1">
              <a:off x="4110801" y="3467884"/>
              <a:ext cx="676275" cy="749250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6076548" y="4199356"/>
              <a:ext cx="1270" cy="674960"/>
            </a:xfrm>
            <a:custGeom>
              <a:avLst/>
              <a:gdLst>
                <a:gd name="T0" fmla="*/ 0 w 1"/>
                <a:gd name="T1" fmla="*/ 2147483647 h 450"/>
                <a:gd name="T2" fmla="*/ 0 w 1"/>
                <a:gd name="T3" fmla="*/ 0 h 450"/>
                <a:gd name="T4" fmla="*/ 0 60000 65536"/>
                <a:gd name="T5" fmla="*/ 0 60000 65536"/>
                <a:gd name="T6" fmla="*/ 0 w 1"/>
                <a:gd name="T7" fmla="*/ 0 h 450"/>
                <a:gd name="T8" fmla="*/ 1 w 1"/>
                <a:gd name="T9" fmla="*/ 450 h 4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0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noFill/>
            <a:ln w="316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4777551" y="3481853"/>
              <a:ext cx="71755" cy="828000"/>
            </a:xfrm>
            <a:custGeom>
              <a:avLst/>
              <a:gdLst>
                <a:gd name="T0" fmla="*/ 0 w 1"/>
                <a:gd name="T1" fmla="*/ 2147483647 h 489"/>
                <a:gd name="T2" fmla="*/ 0 w 1"/>
                <a:gd name="T3" fmla="*/ 0 h 489"/>
                <a:gd name="T4" fmla="*/ 0 60000 65536"/>
                <a:gd name="T5" fmla="*/ 0 60000 65536"/>
                <a:gd name="T6" fmla="*/ 0 w 1"/>
                <a:gd name="T7" fmla="*/ 0 h 489"/>
                <a:gd name="T8" fmla="*/ 1 w 1"/>
                <a:gd name="T9" fmla="*/ 489 h 4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9">
                  <a:moveTo>
                    <a:pt x="0" y="489"/>
                  </a:moveTo>
                  <a:lnTo>
                    <a:pt x="0" y="0"/>
                  </a:lnTo>
                </a:path>
              </a:pathLst>
            </a:custGeom>
            <a:noFill/>
            <a:ln w="3168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 flipH="1">
              <a:off x="4769296" y="4199356"/>
              <a:ext cx="1317600" cy="1905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 flipV="1">
              <a:off x="6086896" y="3771392"/>
              <a:ext cx="1776755" cy="426693"/>
            </a:xfrm>
            <a:custGeom>
              <a:avLst/>
              <a:gdLst>
                <a:gd name="T0" fmla="*/ 0 w 1862"/>
                <a:gd name="T1" fmla="*/ 0 h 3"/>
                <a:gd name="T2" fmla="*/ 36722145 w 1862"/>
                <a:gd name="T3" fmla="*/ 2147483647 h 3"/>
                <a:gd name="T4" fmla="*/ 0 60000 65536"/>
                <a:gd name="T5" fmla="*/ 0 60000 65536"/>
                <a:gd name="T6" fmla="*/ 0 w 1862"/>
                <a:gd name="T7" fmla="*/ 0 h 3"/>
                <a:gd name="T8" fmla="*/ 1862 w 186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2" h="3">
                  <a:moveTo>
                    <a:pt x="0" y="0"/>
                  </a:moveTo>
                  <a:lnTo>
                    <a:pt x="1862" y="3"/>
                  </a:lnTo>
                </a:path>
              </a:pathLst>
            </a:custGeom>
            <a:noFill/>
            <a:ln w="2556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88" name="Line 83"/>
            <p:cNvSpPr>
              <a:spLocks noChangeShapeType="1"/>
            </p:cNvSpPr>
            <p:nvPr/>
          </p:nvSpPr>
          <p:spPr bwMode="auto">
            <a:xfrm flipV="1">
              <a:off x="7863651" y="3472329"/>
              <a:ext cx="1905" cy="313034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AutoShape 84"/>
            <p:cNvSpPr>
              <a:spLocks/>
            </p:cNvSpPr>
            <p:nvPr/>
          </p:nvSpPr>
          <p:spPr bwMode="auto">
            <a:xfrm rot="16200000">
              <a:off x="6502859" y="1388302"/>
              <a:ext cx="395579" cy="2874645"/>
            </a:xfrm>
            <a:prstGeom prst="rightBrace">
              <a:avLst>
                <a:gd name="adj1" fmla="val 60554"/>
                <a:gd name="adj2" fmla="val 51815"/>
              </a:avLst>
            </a:prstGeom>
            <a:noFill/>
            <a:ln w="1908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AutoShape 85"/>
            <p:cNvSpPr>
              <a:spLocks noChangeArrowheads="1"/>
            </p:cNvSpPr>
            <p:nvPr/>
          </p:nvSpPr>
          <p:spPr bwMode="auto">
            <a:xfrm>
              <a:off x="4845496" y="1538883"/>
              <a:ext cx="3951605" cy="1003233"/>
            </a:xfrm>
            <a:prstGeom prst="triangle">
              <a:avLst>
                <a:gd name="adj" fmla="val 49528"/>
              </a:avLst>
            </a:prstGeom>
            <a:solidFill>
              <a:srgbClr val="A66BD3"/>
            </a:solidFill>
            <a:ln>
              <a:noFill/>
            </a:ln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Hochschulstufe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 flipV="1">
              <a:off x="6071656" y="3391688"/>
              <a:ext cx="429920" cy="815921"/>
            </a:xfrm>
            <a:prstGeom prst="line">
              <a:avLst/>
            </a:prstGeom>
            <a:noFill/>
            <a:ln w="15840" cap="rnd">
              <a:solidFill>
                <a:srgbClr val="00CCFF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7283896" y="3041193"/>
              <a:ext cx="1310005" cy="37907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Universitäten</a:t>
              </a:r>
              <a:b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und ETH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5775771" y="3041193"/>
              <a:ext cx="1368425" cy="36002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Pädagogische</a:t>
              </a:r>
              <a:b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9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Hochschule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AutoShape 90"/>
            <p:cNvSpPr>
              <a:spLocks noChangeArrowheads="1"/>
            </p:cNvSpPr>
            <p:nvPr/>
          </p:nvSpPr>
          <p:spPr bwMode="auto">
            <a:xfrm>
              <a:off x="6422201" y="5714365"/>
              <a:ext cx="231775" cy="86989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AutoShape 91"/>
            <p:cNvSpPr>
              <a:spLocks noChangeArrowheads="1"/>
            </p:cNvSpPr>
            <p:nvPr/>
          </p:nvSpPr>
          <p:spPr bwMode="auto">
            <a:xfrm>
              <a:off x="4585146" y="5714365"/>
              <a:ext cx="233680" cy="86989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AutoShape 92"/>
            <p:cNvSpPr>
              <a:spLocks noChangeArrowheads="1"/>
            </p:cNvSpPr>
            <p:nvPr/>
          </p:nvSpPr>
          <p:spPr bwMode="auto">
            <a:xfrm>
              <a:off x="2434401" y="5712460"/>
              <a:ext cx="231775" cy="87624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AutoShape 93"/>
            <p:cNvSpPr>
              <a:spLocks noChangeArrowheads="1"/>
            </p:cNvSpPr>
            <p:nvPr/>
          </p:nvSpPr>
          <p:spPr bwMode="auto">
            <a:xfrm>
              <a:off x="7906196" y="5714365"/>
              <a:ext cx="233680" cy="86989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CH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2003871" y="5774686"/>
              <a:ext cx="6548755" cy="527015"/>
            </a:xfrm>
            <a:prstGeom prst="rect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006B6B">
                    <a:alpha val="64998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280" tIns="44640" rIns="89280" bIns="4464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ts val="60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Volksschule (Sekundarstufe I)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 rot="10800000">
              <a:off x="1386016" y="4712401"/>
              <a:ext cx="552450" cy="1596919"/>
            </a:xfrm>
            <a:prstGeom prst="rect">
              <a:avLst/>
            </a:prstGeom>
            <a:solidFill>
              <a:srgbClr val="B7FFB7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lIns="74160" tIns="37080" rIns="74160" bIns="37080" anchor="ctr"/>
            <a:lstStyle/>
            <a:p>
              <a:pPr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Nachholbildung</a:t>
              </a:r>
              <a:r>
                <a:rPr lang="de-DE" sz="2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2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(z.B. Berufsabschluss ohne</a:t>
              </a:r>
              <a:br>
                <a:rPr lang="de-DE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formalen Bildungsgang)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 flipH="1">
              <a:off x="8038276" y="3448836"/>
              <a:ext cx="106045" cy="1320712"/>
            </a:xfrm>
            <a:custGeom>
              <a:avLst/>
              <a:gdLst>
                <a:gd name="T0" fmla="*/ 0 w 1"/>
                <a:gd name="T1" fmla="*/ 2147483647 h 866"/>
                <a:gd name="T2" fmla="*/ 0 w 1"/>
                <a:gd name="T3" fmla="*/ 0 h 866"/>
                <a:gd name="T4" fmla="*/ 0 60000 65536"/>
                <a:gd name="T5" fmla="*/ 0 60000 65536"/>
                <a:gd name="T6" fmla="*/ 0 w 1"/>
                <a:gd name="T7" fmla="*/ 0 h 866"/>
                <a:gd name="T8" fmla="*/ 1 w 1"/>
                <a:gd name="T9" fmla="*/ 866 h 8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66">
                  <a:moveTo>
                    <a:pt x="0" y="866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6709221" y="3472963"/>
              <a:ext cx="71755" cy="828000"/>
            </a:xfrm>
            <a:custGeom>
              <a:avLst/>
              <a:gdLst>
                <a:gd name="T0" fmla="*/ 0 w 1"/>
                <a:gd name="T1" fmla="*/ 2147483647 h 385"/>
                <a:gd name="T2" fmla="*/ 0 w 1"/>
                <a:gd name="T3" fmla="*/ 0 h 385"/>
                <a:gd name="T4" fmla="*/ 0 60000 65536"/>
                <a:gd name="T5" fmla="*/ 0 60000 65536"/>
                <a:gd name="T6" fmla="*/ 0 w 1"/>
                <a:gd name="T7" fmla="*/ 0 h 385"/>
                <a:gd name="T8" fmla="*/ 1 w 1"/>
                <a:gd name="T9" fmla="*/ 385 h 3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5">
                  <a:moveTo>
                    <a:pt x="0" y="385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102" name="Rectangle 104"/>
            <p:cNvSpPr>
              <a:spLocks noChangeArrowheads="1"/>
            </p:cNvSpPr>
            <p:nvPr/>
          </p:nvSpPr>
          <p:spPr bwMode="auto">
            <a:xfrm>
              <a:off x="4336226" y="3041193"/>
              <a:ext cx="1395095" cy="379070"/>
            </a:xfrm>
            <a:prstGeom prst="rect">
              <a:avLst/>
            </a:prstGeom>
            <a:solidFill>
              <a:srgbClr val="B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latin typeface="Arial" pitchFamily="34" charset="0"/>
                  <a:cs typeface="Arial" pitchFamily="34" charset="0"/>
                </a:rPr>
                <a:t>Fachhochschulen</a:t>
              </a:r>
              <a:br>
                <a:rPr lang="de-DE" altLang="de-DE" sz="900" b="1">
                  <a:latin typeface="Arial" pitchFamily="34" charset="0"/>
                  <a:cs typeface="Arial" pitchFamily="34" charset="0"/>
                </a:rPr>
              </a:br>
              <a:r>
                <a:rPr lang="de-DE" altLang="de-DE" sz="900" b="1">
                  <a:latin typeface="Arial" pitchFamily="34" charset="0"/>
                  <a:cs typeface="Arial" pitchFamily="34" charset="0"/>
                </a:rPr>
                <a:t>(FH)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05"/>
            <p:cNvSpPr>
              <a:spLocks noChangeArrowheads="1"/>
            </p:cNvSpPr>
            <p:nvPr/>
          </p:nvSpPr>
          <p:spPr bwMode="auto">
            <a:xfrm>
              <a:off x="5128071" y="3906005"/>
              <a:ext cx="1583055" cy="71750"/>
            </a:xfrm>
            <a:custGeom>
              <a:avLst/>
              <a:gdLst>
                <a:gd name="T0" fmla="*/ 930475181 w 1269"/>
                <a:gd name="T1" fmla="*/ 0 h 1"/>
                <a:gd name="T2" fmla="*/ 0 w 1269"/>
                <a:gd name="T3" fmla="*/ 0 h 1"/>
                <a:gd name="T4" fmla="*/ 0 60000 65536"/>
                <a:gd name="T5" fmla="*/ 0 60000 65536"/>
                <a:gd name="T6" fmla="*/ 0 w 1269"/>
                <a:gd name="T7" fmla="*/ 0 h 1"/>
                <a:gd name="T8" fmla="*/ 1269 w 126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69" h="1">
                  <a:moveTo>
                    <a:pt x="1269" y="0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104" name="Rectangle 106"/>
            <p:cNvSpPr>
              <a:spLocks noChangeArrowheads="1"/>
            </p:cNvSpPr>
            <p:nvPr/>
          </p:nvSpPr>
          <p:spPr bwMode="auto">
            <a:xfrm>
              <a:off x="2035621" y="4769548"/>
              <a:ext cx="1224280" cy="9651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Times New Roman" pitchFamily="18" charset="0"/>
                <a:buNone/>
              </a:pPr>
              <a:r>
                <a:rPr lang="de-DE" altLang="de-DE" sz="1200" b="1">
                  <a:latin typeface="Arial" pitchFamily="34" charset="0"/>
                  <a:cs typeface="Arial" pitchFamily="34" charset="0"/>
                </a:rPr>
                <a:t>Berufliche</a:t>
              </a:r>
              <a:br>
                <a:rPr lang="de-DE" altLang="de-DE" sz="1200" b="1">
                  <a:latin typeface="Arial" pitchFamily="34" charset="0"/>
                  <a:cs typeface="Arial" pitchFamily="34" charset="0"/>
                </a:rPr>
              </a:br>
              <a:r>
                <a:rPr lang="de-DE" altLang="de-DE" sz="1200" b="1">
                  <a:latin typeface="Arial" pitchFamily="34" charset="0"/>
                  <a:cs typeface="Arial" pitchFamily="34" charset="0"/>
                </a:rPr>
                <a:t>Grundbildung</a:t>
              </a:r>
            </a:p>
            <a:p>
              <a:pPr algn="ctr">
                <a:spcBef>
                  <a:spcPct val="0"/>
                </a:spcBef>
                <a:buFont typeface="Times New Roman" pitchFamily="18" charset="0"/>
                <a:buNone/>
              </a:pPr>
              <a:r>
                <a:rPr lang="de-DE" altLang="de-DE" sz="800" b="1" err="1">
                  <a:latin typeface="Arial" pitchFamily="34" charset="0"/>
                  <a:cs typeface="Arial" pitchFamily="34" charset="0"/>
                </a:rPr>
                <a:t>Eidg</a:t>
              </a: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. Berufsattest (EBA), 2 Jahre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399601" y="4769548"/>
              <a:ext cx="2731770" cy="9651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74160" tIns="37080" rIns="74160" bIns="37080"/>
            <a:lstStyle/>
            <a:p>
              <a:pPr algn="ctr"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2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Berufliche Grundbildung</a:t>
              </a:r>
              <a:r>
                <a:rPr lang="de-DE" sz="13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3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Eidg</a:t>
              </a:r>
              <a:r>
                <a:rPr lang="de-DE" sz="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Fähigkeitszeugnis (EFZ)</a:t>
              </a:r>
              <a:br>
                <a:rPr lang="de-DE" sz="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 od. 4 Jahre</a:t>
              </a:r>
              <a:br>
                <a:rPr lang="de-DE" sz="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Betriebe, Berufsfachschulen</a:t>
              </a: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/>
          </p:nvSpPr>
          <p:spPr bwMode="auto">
            <a:xfrm>
              <a:off x="6085651" y="4914318"/>
              <a:ext cx="2496820" cy="8203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74160" tIns="37080" rIns="74160" bIns="37080" anchor="b"/>
            <a:lstStyle/>
            <a:p>
              <a:pPr algn="ctr"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de-DE"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de-DE"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de-DE" sz="13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Aft>
                  <a:spcPts val="1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de-DE" sz="13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Allgemeinbildende Schulen</a:t>
              </a:r>
              <a:endParaRPr lang="de-D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9"/>
            <p:cNvSpPr>
              <a:spLocks noChangeArrowheads="1"/>
            </p:cNvSpPr>
            <p:nvPr/>
          </p:nvSpPr>
          <p:spPr bwMode="auto">
            <a:xfrm>
              <a:off x="6206301" y="4769548"/>
              <a:ext cx="1150620" cy="4444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Fachmittelschule</a:t>
              </a:r>
              <a:br>
                <a:rPr lang="de-DE" altLang="de-DE" sz="9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FMS</a:t>
              </a:r>
              <a:b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 Jahre</a:t>
              </a:r>
              <a:endParaRPr lang="de-DE" altLang="de-DE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10"/>
            <p:cNvSpPr>
              <a:spLocks noChangeArrowheads="1"/>
            </p:cNvSpPr>
            <p:nvPr/>
          </p:nvSpPr>
          <p:spPr bwMode="auto">
            <a:xfrm>
              <a:off x="7429946" y="4769548"/>
              <a:ext cx="1078230" cy="44447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9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Gymnasium</a:t>
              </a:r>
              <a:r>
                <a:rPr lang="de-DE" altLang="de-DE" sz="11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altLang="de-DE" sz="11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gymnasiale Maturität</a:t>
              </a:r>
              <a:b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4-5 Jahre</a:t>
              </a:r>
              <a:endParaRPr lang="de-DE" altLang="de-DE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AutoShape 111"/>
            <p:cNvSpPr>
              <a:spLocks noChangeArrowheads="1"/>
            </p:cNvSpPr>
            <p:nvPr/>
          </p:nvSpPr>
          <p:spPr bwMode="auto">
            <a:xfrm>
              <a:off x="2753171" y="5563245"/>
              <a:ext cx="1132205" cy="584161"/>
            </a:xfrm>
            <a:prstGeom prst="upArrowCallout">
              <a:avLst>
                <a:gd name="adj1" fmla="val 48451"/>
                <a:gd name="adj2" fmla="val 48451"/>
                <a:gd name="adj3" fmla="val 16667"/>
                <a:gd name="adj4" fmla="val 66667"/>
              </a:avLst>
            </a:prstGeom>
            <a:solidFill>
              <a:srgbClr val="B7FFB7"/>
            </a:solidFill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800" b="1">
                  <a:latin typeface="Arial" pitchFamily="34" charset="0"/>
                  <a:cs typeface="Arial" pitchFamily="34" charset="0"/>
                </a:rPr>
                <a:t>Brückenangebote</a:t>
              </a:r>
              <a:r>
                <a:rPr lang="de-DE" altLang="de-DE" sz="900" b="1">
                  <a:latin typeface="Arial" pitchFamily="34" charset="0"/>
                  <a:cs typeface="Arial" pitchFamily="34" charset="0"/>
                </a:rPr>
                <a:t/>
              </a:r>
              <a:br>
                <a:rPr lang="de-DE" altLang="de-DE" sz="900" b="1"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latin typeface="Arial" pitchFamily="34" charset="0"/>
                  <a:cs typeface="Arial" pitchFamily="34" charset="0"/>
                </a:rPr>
                <a:t>(z.B. 10. Schuljahr</a:t>
              </a:r>
              <a:br>
                <a:rPr lang="de-DE" altLang="de-DE" sz="700">
                  <a:latin typeface="Arial" pitchFamily="34" charset="0"/>
                  <a:cs typeface="Arial" pitchFamily="34" charset="0"/>
                </a:rPr>
              </a:br>
              <a:r>
                <a:rPr lang="de-DE" altLang="de-DE" sz="700">
                  <a:latin typeface="Arial" pitchFamily="34" charset="0"/>
                  <a:cs typeface="Arial" pitchFamily="34" charset="0"/>
                </a:rPr>
                <a:t>oder </a:t>
              </a:r>
              <a:r>
                <a:rPr lang="de-DE" altLang="de-DE" sz="700" err="1">
                  <a:latin typeface="Arial" pitchFamily="34" charset="0"/>
                  <a:cs typeface="Arial" pitchFamily="34" charset="0"/>
                </a:rPr>
                <a:t>Vorlehre</a:t>
              </a:r>
              <a:r>
                <a:rPr lang="de-DE" altLang="de-DE" sz="700">
                  <a:latin typeface="Arial" pitchFamily="34" charset="0"/>
                  <a:cs typeface="Arial" pitchFamily="34" charset="0"/>
                </a:rPr>
                <a:t>)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AutoShape 112"/>
            <p:cNvSpPr>
              <a:spLocks noChangeArrowheads="1"/>
            </p:cNvSpPr>
            <p:nvPr/>
          </p:nvSpPr>
          <p:spPr bwMode="auto">
            <a:xfrm rot="16200000">
              <a:off x="-560786" y="4354899"/>
              <a:ext cx="3249713" cy="647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4765 h 21600"/>
                <a:gd name="T14" fmla="*/ 18528 w 21600"/>
                <a:gd name="T15" fmla="*/ 16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96" y="0"/>
                  </a:moveTo>
                  <a:lnTo>
                    <a:pt x="16096" y="4768"/>
                  </a:lnTo>
                  <a:lnTo>
                    <a:pt x="3375" y="4768"/>
                  </a:lnTo>
                  <a:lnTo>
                    <a:pt x="3375" y="16832"/>
                  </a:lnTo>
                  <a:lnTo>
                    <a:pt x="16096" y="16832"/>
                  </a:lnTo>
                  <a:lnTo>
                    <a:pt x="16096" y="21600"/>
                  </a:lnTo>
                  <a:lnTo>
                    <a:pt x="21600" y="10800"/>
                  </a:lnTo>
                  <a:lnTo>
                    <a:pt x="16096" y="0"/>
                  </a:lnTo>
                  <a:close/>
                </a:path>
                <a:path w="21600" h="21600">
                  <a:moveTo>
                    <a:pt x="1350" y="4768"/>
                  </a:moveTo>
                  <a:lnTo>
                    <a:pt x="1350" y="16832"/>
                  </a:lnTo>
                  <a:lnTo>
                    <a:pt x="2700" y="16832"/>
                  </a:lnTo>
                  <a:lnTo>
                    <a:pt x="2700" y="4768"/>
                  </a:lnTo>
                  <a:lnTo>
                    <a:pt x="1350" y="4768"/>
                  </a:lnTo>
                  <a:close/>
                </a:path>
                <a:path w="21600" h="21600">
                  <a:moveTo>
                    <a:pt x="0" y="4768"/>
                  </a:moveTo>
                  <a:lnTo>
                    <a:pt x="0" y="16832"/>
                  </a:lnTo>
                  <a:lnTo>
                    <a:pt x="675" y="16832"/>
                  </a:lnTo>
                  <a:lnTo>
                    <a:pt x="675" y="4768"/>
                  </a:lnTo>
                  <a:lnTo>
                    <a:pt x="0" y="4768"/>
                  </a:lnTo>
                  <a:close/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111" name="Text Box 113"/>
            <p:cNvSpPr txBox="1">
              <a:spLocks noChangeArrowheads="1"/>
            </p:cNvSpPr>
            <p:nvPr/>
          </p:nvSpPr>
          <p:spPr bwMode="auto">
            <a:xfrm rot="16200000">
              <a:off x="511662" y="4180924"/>
              <a:ext cx="1224198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ts val="625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CH" altLang="de-DE" sz="1100">
                  <a:latin typeface="Arial" pitchFamily="34" charset="0"/>
                  <a:cs typeface="Arial" pitchFamily="34" charset="0"/>
                </a:rPr>
                <a:t>Berufsorientierte Weiterbildung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 flipH="1">
              <a:off x="5053776" y="3472964"/>
              <a:ext cx="71120" cy="433041"/>
            </a:xfrm>
            <a:custGeom>
              <a:avLst/>
              <a:gdLst>
                <a:gd name="T0" fmla="*/ 0 w 1"/>
                <a:gd name="T1" fmla="*/ 378997 h 489"/>
                <a:gd name="T2" fmla="*/ 0 w 1"/>
                <a:gd name="T3" fmla="*/ 0 h 489"/>
                <a:gd name="T4" fmla="*/ 0 60000 65536"/>
                <a:gd name="T5" fmla="*/ 0 60000 65536"/>
                <a:gd name="T6" fmla="*/ 0 w 1"/>
                <a:gd name="T7" fmla="*/ 0 h 489"/>
                <a:gd name="T8" fmla="*/ 1 w 1"/>
                <a:gd name="T9" fmla="*/ 489 h 4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89">
                  <a:moveTo>
                    <a:pt x="0" y="489"/>
                  </a:moveTo>
                  <a:lnTo>
                    <a:pt x="0" y="0"/>
                  </a:lnTo>
                </a:path>
              </a:pathLst>
            </a:custGeom>
            <a:noFill/>
            <a:ln w="25560">
              <a:solidFill>
                <a:srgbClr val="0066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CH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 flipH="1" flipV="1">
              <a:off x="7125146" y="3457090"/>
              <a:ext cx="821055" cy="1325157"/>
            </a:xfrm>
            <a:prstGeom prst="line">
              <a:avLst/>
            </a:prstGeom>
            <a:noFill/>
            <a:ln w="25560">
              <a:solidFill>
                <a:srgbClr val="0066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" name="Rectangle 117"/>
            <p:cNvSpPr>
              <a:spLocks noChangeArrowheads="1"/>
            </p:cNvSpPr>
            <p:nvPr/>
          </p:nvSpPr>
          <p:spPr bwMode="auto">
            <a:xfrm>
              <a:off x="5927829" y="4769548"/>
              <a:ext cx="287655" cy="964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600">
              <a:noFill/>
              <a:miter lim="800000"/>
              <a:headEnd/>
              <a:tailEnd/>
            </a:ln>
          </p:spPr>
          <p:txBody>
            <a:bodyPr lIns="74160" tIns="37080" rIns="74160" bIns="37080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itchFamily="18" charset="0"/>
                <a:buNone/>
              </a:pP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 Box 118"/>
            <p:cNvSpPr txBox="1">
              <a:spLocks noChangeArrowheads="1"/>
            </p:cNvSpPr>
            <p:nvPr/>
          </p:nvSpPr>
          <p:spPr bwMode="auto">
            <a:xfrm>
              <a:off x="5850701" y="4790501"/>
              <a:ext cx="457200" cy="27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CH" altLang="de-DE" sz="1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BM1</a:t>
              </a:r>
              <a:endParaRPr lang="de-DE" altLang="de-DE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 Box 119"/>
            <p:cNvSpPr txBox="1">
              <a:spLocks noChangeArrowheads="1"/>
            </p:cNvSpPr>
            <p:nvPr/>
          </p:nvSpPr>
          <p:spPr bwMode="auto">
            <a:xfrm>
              <a:off x="1793686" y="1914778"/>
              <a:ext cx="2743200" cy="64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Höhere </a:t>
              </a:r>
              <a:br>
                <a:rPr lang="de-DE" altLang="de-DE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Berufsbildung</a:t>
              </a:r>
              <a:endParaRPr lang="de-DE" altLang="de-DE" sz="2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97"/>
            <p:cNvSpPr>
              <a:spLocks noChangeArrowheads="1"/>
            </p:cNvSpPr>
            <p:nvPr/>
          </p:nvSpPr>
          <p:spPr bwMode="auto">
            <a:xfrm>
              <a:off x="6277421" y="4270471"/>
              <a:ext cx="1002665" cy="3606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160" tIns="37080" rIns="74160" bIns="37080" anchor="ctr"/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1pPr>
              <a:lvl2pPr marL="742950" indent="-285750"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cs typeface="DejaVu Sans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 typeface="Times New Roman" pitchFamily="18" charset="0"/>
                <a:buNone/>
              </a:pPr>
              <a:r>
                <a:rPr lang="de-DE" altLang="de-DE" sz="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Fachmaturität</a:t>
              </a:r>
              <a:br>
                <a:rPr lang="de-DE" altLang="de-DE" sz="8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altLang="de-DE" sz="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Jahr</a:t>
              </a:r>
              <a:endParaRPr lang="de-DE" altLang="de-DE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8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1067694" y="1003986"/>
            <a:ext cx="7917026" cy="5329081"/>
          </a:xfrm>
        </p:spPr>
        <p:txBody>
          <a:bodyPr/>
          <a:lstStyle/>
          <a:p>
            <a:r>
              <a:rPr lang="de-DE" altLang="de-DE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Ausbildungsübersicht</a:t>
            </a:r>
          </a:p>
          <a:p>
            <a:endParaRPr lang="de-C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3B771C-474E-ABF2-C97B-595EA2507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4F44EC-5FBC-BE72-B6EC-B450F3A3E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R="0" lvl="0" latinLnBrk="0">
              <a:lnSpc>
                <a:spcPct val="150000"/>
              </a:lnSpc>
              <a:buClr>
                <a:srgbClr val="0083C4"/>
              </a:buClr>
              <a:buSzTx/>
              <a:tabLst/>
              <a:defRPr/>
            </a:pPr>
            <a:r>
              <a:rPr lang="de-CH" sz="2400">
                <a:solidFill>
                  <a:srgbClr val="0070C0"/>
                </a:solidFill>
                <a:latin typeface="Frutiger LT Com 55 Roman" panose="020B0503030504020204" pitchFamily="34" charset="0"/>
              </a:rPr>
              <a:t>Mögliche Weiterbildungen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Fachhochschulen (FH) – Ausrichtung Wirtschaft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z.B</a:t>
            </a:r>
            <a:r>
              <a:rPr kumimoji="0" lang="de-CH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: Betriebsökonom/-in; Business Administration (International Management); Business Information Technology; Wirtschaftsinformatiker/-in; Wirtschaftsingenieur/-in; Wirtschaftsjurist/-in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CH" sz="20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  <a:ea typeface="ＭＳ Ｐゴシック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Fachhochschulen (FH) – Ausrichtung Technik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de-CH" sz="20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z.B</a:t>
            </a:r>
            <a:r>
              <a:rPr kumimoji="0" lang="de-CH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  <a:ea typeface="ＭＳ Ｐゴシック" charset="-128"/>
              </a:rPr>
              <a:t>: Architekt/-in; Automobilingenieur/-in; Geomatiker/-in; Informatiker/-in; Landwirtschaftsarchitekt/-in; Life Science; Raumplaner/-in; Verkehrsingenieur/-in; Elektroingenieur/-in; Gebäudetechniker/-in; Lebensmittelingenieur/-in; Umweltingenieur/-in; Maschineningenieur/-in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494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899D75-4BC9-F792-9745-CF026A052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B6380-C18E-B9B2-4058-BBCE9E489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utiger LT 55 Roman"/>
              </a:rPr>
              <a:t>Mögliche Weiterbildungen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Pädagogische Hochschule (PH)</a:t>
            </a:r>
          </a:p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	</a:t>
            </a: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Ergänzungsprüfung erforderlich</a:t>
            </a: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55 Roman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83C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Passerelle zur Universität / ETH</a:t>
            </a: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/>
            </a:r>
            <a:b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Angebot an der Kantonsschule in Solothurn</a:t>
            </a:r>
            <a:b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</a:br>
            <a:r>
              <a:rPr kumimoji="0" lang="de-CH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55 Roman"/>
              </a:rPr>
              <a:t>Dauer: 1 Jahr mit Ziel gymnasiale Maturität</a:t>
            </a:r>
            <a:endParaRPr lang="de-CH" sz="2800" dirty="0">
              <a:latin typeface="Frutiger LT 55 Roman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45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70C0"/>
                </a:solidFill>
                <a:latin typeface="Frutiger LT Com 55 Roman" panose="020B0503030504020204" pitchFamily="34" charset="0"/>
              </a:rPr>
              <a:t>Bildungsziele</a:t>
            </a:r>
          </a:p>
          <a:p>
            <a:endParaRPr lang="de-CH" sz="2400" dirty="0">
              <a:latin typeface="Frutiger LT Com 55 Roman" panose="020B0503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Breite Allgemeinbildung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Studierfähigkeit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Basis für lebenslange Weiterbildung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Grössere Chance auf dem Arbeitsmarkt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de-CH" sz="2000" b="0" i="1" dirty="0">
                <a:latin typeface="Frutiger LT Com 55 Roman" panose="020B0503030504020204" pitchFamily="34" charset="0"/>
              </a:rPr>
              <a:t>Gute Voraussetzung auf Stellen in höheren Positionen</a:t>
            </a:r>
          </a:p>
          <a:p>
            <a:pPr>
              <a:buClr>
                <a:srgbClr val="0070C0"/>
              </a:buClr>
            </a:pP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</Template>
  <TotalTime>0</TotalTime>
  <Words>943</Words>
  <Application>Microsoft Office PowerPoint</Application>
  <PresentationFormat>Bildschirmpräsentation (4:3)</PresentationFormat>
  <Paragraphs>255</Paragraphs>
  <Slides>27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Arial Black</vt:lpstr>
      <vt:lpstr>Calibri</vt:lpstr>
      <vt:lpstr>DejaVu Sans</vt:lpstr>
      <vt:lpstr>Frutiger LT 55 Roman</vt:lpstr>
      <vt:lpstr>Frutiger LT Com 55 Roman</vt:lpstr>
      <vt:lpstr>Times New Roman</vt:lpstr>
      <vt:lpstr>Verdana</vt:lpstr>
      <vt:lpstr>Wingdings</vt:lpstr>
      <vt:lpstr>Office-Design</vt:lpstr>
      <vt:lpstr>BM-Schnuppertag  Herzlich willkommen am BBZ Solothurn-Grenchen!  Donnerstag, 5. Dezember 2024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Allemann Thomas</dc:creator>
  <cp:lastModifiedBy>David-Hofer Jeannine</cp:lastModifiedBy>
  <cp:revision>1</cp:revision>
  <cp:lastPrinted>2019-11-26T08:19:41Z</cp:lastPrinted>
  <dcterms:modified xsi:type="dcterms:W3CDTF">2024-12-03T09:16:28Z</dcterms:modified>
</cp:coreProperties>
</file>