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4" r:id="rId1"/>
  </p:sldMasterIdLst>
  <p:notesMasterIdLst>
    <p:notesMasterId r:id="rId48"/>
  </p:notesMasterIdLst>
  <p:handoutMasterIdLst>
    <p:handoutMasterId r:id="rId49"/>
  </p:handoutMasterIdLst>
  <p:sldIdLst>
    <p:sldId id="256" r:id="rId2"/>
    <p:sldId id="257" r:id="rId3"/>
    <p:sldId id="258" r:id="rId4"/>
    <p:sldId id="340" r:id="rId5"/>
    <p:sldId id="259" r:id="rId6"/>
    <p:sldId id="328" r:id="rId7"/>
    <p:sldId id="289" r:id="rId8"/>
    <p:sldId id="327" r:id="rId9"/>
    <p:sldId id="329" r:id="rId10"/>
    <p:sldId id="261" r:id="rId11"/>
    <p:sldId id="321" r:id="rId12"/>
    <p:sldId id="263" r:id="rId13"/>
    <p:sldId id="271" r:id="rId14"/>
    <p:sldId id="285" r:id="rId15"/>
    <p:sldId id="323" r:id="rId16"/>
    <p:sldId id="272" r:id="rId17"/>
    <p:sldId id="275" r:id="rId18"/>
    <p:sldId id="262" r:id="rId19"/>
    <p:sldId id="330" r:id="rId20"/>
    <p:sldId id="322" r:id="rId21"/>
    <p:sldId id="286" r:id="rId22"/>
    <p:sldId id="265" r:id="rId23"/>
    <p:sldId id="268" r:id="rId24"/>
    <p:sldId id="291" r:id="rId25"/>
    <p:sldId id="292" r:id="rId26"/>
    <p:sldId id="319" r:id="rId27"/>
    <p:sldId id="320" r:id="rId28"/>
    <p:sldId id="331" r:id="rId29"/>
    <p:sldId id="332" r:id="rId30"/>
    <p:sldId id="333" r:id="rId31"/>
    <p:sldId id="334" r:id="rId32"/>
    <p:sldId id="337" r:id="rId33"/>
    <p:sldId id="335" r:id="rId34"/>
    <p:sldId id="336" r:id="rId35"/>
    <p:sldId id="341" r:id="rId36"/>
    <p:sldId id="339" r:id="rId37"/>
    <p:sldId id="284" r:id="rId38"/>
    <p:sldId id="283" r:id="rId39"/>
    <p:sldId id="338" r:id="rId40"/>
    <p:sldId id="342" r:id="rId41"/>
    <p:sldId id="343" r:id="rId42"/>
    <p:sldId id="344" r:id="rId43"/>
    <p:sldId id="345" r:id="rId44"/>
    <p:sldId id="349" r:id="rId45"/>
    <p:sldId id="348" r:id="rId46"/>
    <p:sldId id="347" r:id="rId47"/>
  </p:sldIdLst>
  <p:sldSz cx="9144000" cy="6858000" type="screen4x3"/>
  <p:notesSz cx="6794500" cy="99314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DejaVu Sans" pitchFamily="34" charset="0"/>
      </a:defRPr>
    </a:lvl1pPr>
    <a:lvl2pPr marL="4572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DejaVu Sans" pitchFamily="34" charset="0"/>
      </a:defRPr>
    </a:lvl2pPr>
    <a:lvl3pPr marL="9144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DejaVu Sans" pitchFamily="34" charset="0"/>
      </a:defRPr>
    </a:lvl3pPr>
    <a:lvl4pPr marL="1371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DejaVu Sans" pitchFamily="34" charset="0"/>
      </a:defRPr>
    </a:lvl4pPr>
    <a:lvl5pPr marL="18288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DejaVu Sans" pitchFamily="34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DejaVu Sans" pitchFamily="34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DejaVu Sans" pitchFamily="34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DejaVu Sans" pitchFamily="34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DejaVu Sans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3C4"/>
    <a:srgbClr val="009999"/>
    <a:srgbClr val="66CCFF"/>
    <a:srgbClr val="00817E"/>
    <a:srgbClr val="008582"/>
    <a:srgbClr val="BDF395"/>
    <a:srgbClr val="96BAD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4D8F64-6536-4380-A3EC-ECEE5A3C846E}" v="64" dt="2023-09-27T06:15:34.8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43" autoAdjust="0"/>
    <p:restoredTop sz="94660"/>
  </p:normalViewPr>
  <p:slideViewPr>
    <p:cSldViewPr>
      <p:cViewPr varScale="1">
        <p:scale>
          <a:sx n="70" d="100"/>
          <a:sy n="70" d="100"/>
        </p:scale>
        <p:origin x="924" y="6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ntal Hohermuth-Weber" userId="ee4cdc31-d9fa-4b61-bdf4-b7f0716af33b" providerId="ADAL" clId="{8794F74A-1264-4BD0-8C9D-98F16BF82A84}"/>
    <pc:docChg chg="modSld">
      <pc:chgData name="Chantal Hohermuth-Weber" userId="ee4cdc31-d9fa-4b61-bdf4-b7f0716af33b" providerId="ADAL" clId="{8794F74A-1264-4BD0-8C9D-98F16BF82A84}" dt="2023-09-23T07:06:26.134" v="278" actId="20577"/>
      <pc:docMkLst>
        <pc:docMk/>
      </pc:docMkLst>
      <pc:sldChg chg="modSp mod">
        <pc:chgData name="Chantal Hohermuth-Weber" userId="ee4cdc31-d9fa-4b61-bdf4-b7f0716af33b" providerId="ADAL" clId="{8794F74A-1264-4BD0-8C9D-98F16BF82A84}" dt="2023-09-23T07:06:26.134" v="278" actId="20577"/>
        <pc:sldMkLst>
          <pc:docMk/>
          <pc:sldMk cId="0" sldId="257"/>
        </pc:sldMkLst>
        <pc:spChg chg="mod">
          <ac:chgData name="Chantal Hohermuth-Weber" userId="ee4cdc31-d9fa-4b61-bdf4-b7f0716af33b" providerId="ADAL" clId="{8794F74A-1264-4BD0-8C9D-98F16BF82A84}" dt="2023-09-23T07:06:26.134" v="278" actId="20577"/>
          <ac:spMkLst>
            <pc:docMk/>
            <pc:sldMk cId="0" sldId="257"/>
            <ac:spMk id="2" creationId="{00000000-0000-0000-0000-000000000000}"/>
          </ac:spMkLst>
        </pc:spChg>
      </pc:sldChg>
      <pc:sldChg chg="modSp mod">
        <pc:chgData name="Chantal Hohermuth-Weber" userId="ee4cdc31-d9fa-4b61-bdf4-b7f0716af33b" providerId="ADAL" clId="{8794F74A-1264-4BD0-8C9D-98F16BF82A84}" dt="2023-09-23T07:02:34.424" v="72" actId="6549"/>
        <pc:sldMkLst>
          <pc:docMk/>
          <pc:sldMk cId="0" sldId="258"/>
        </pc:sldMkLst>
        <pc:spChg chg="mod">
          <ac:chgData name="Chantal Hohermuth-Weber" userId="ee4cdc31-d9fa-4b61-bdf4-b7f0716af33b" providerId="ADAL" clId="{8794F74A-1264-4BD0-8C9D-98F16BF82A84}" dt="2023-09-23T07:02:34.424" v="72" actId="6549"/>
          <ac:spMkLst>
            <pc:docMk/>
            <pc:sldMk cId="0" sldId="258"/>
            <ac:spMk id="3" creationId="{00000000-0000-0000-0000-000000000000}"/>
          </ac:spMkLst>
        </pc:spChg>
      </pc:sldChg>
      <pc:sldChg chg="modSp modAnim">
        <pc:chgData name="Chantal Hohermuth-Weber" userId="ee4cdc31-d9fa-4b61-bdf4-b7f0716af33b" providerId="ADAL" clId="{8794F74A-1264-4BD0-8C9D-98F16BF82A84}" dt="2023-09-23T07:03:54.362" v="133" actId="20577"/>
        <pc:sldMkLst>
          <pc:docMk/>
          <pc:sldMk cId="839186721" sldId="340"/>
        </pc:sldMkLst>
        <pc:spChg chg="mod">
          <ac:chgData name="Chantal Hohermuth-Weber" userId="ee4cdc31-d9fa-4b61-bdf4-b7f0716af33b" providerId="ADAL" clId="{8794F74A-1264-4BD0-8C9D-98F16BF82A84}" dt="2023-09-23T07:03:54.362" v="133" actId="20577"/>
          <ac:spMkLst>
            <pc:docMk/>
            <pc:sldMk cId="839186721" sldId="340"/>
            <ac:spMk id="3" creationId="{00000000-0000-0000-0000-000000000000}"/>
          </ac:spMkLst>
        </pc:spChg>
      </pc:sldChg>
    </pc:docChg>
  </pc:docChgLst>
  <pc:docChgLst>
    <pc:chgData name="Chantal Hohermuth-Weber" userId="ee4cdc31-d9fa-4b61-bdf4-b7f0716af33b" providerId="ADAL" clId="{214D8F64-6536-4380-A3EC-ECEE5A3C846E}"/>
    <pc:docChg chg="undo custSel addSld delSld modSld">
      <pc:chgData name="Chantal Hohermuth-Weber" userId="ee4cdc31-d9fa-4b61-bdf4-b7f0716af33b" providerId="ADAL" clId="{214D8F64-6536-4380-A3EC-ECEE5A3C846E}" dt="2023-09-27T06:17:27.703" v="583" actId="113"/>
      <pc:docMkLst>
        <pc:docMk/>
      </pc:docMkLst>
      <pc:sldChg chg="modSp mod">
        <pc:chgData name="Chantal Hohermuth-Weber" userId="ee4cdc31-d9fa-4b61-bdf4-b7f0716af33b" providerId="ADAL" clId="{214D8F64-6536-4380-A3EC-ECEE5A3C846E}" dt="2023-09-27T06:17:27.703" v="583" actId="113"/>
        <pc:sldMkLst>
          <pc:docMk/>
          <pc:sldMk cId="0" sldId="257"/>
        </pc:sldMkLst>
        <pc:spChg chg="mod">
          <ac:chgData name="Chantal Hohermuth-Weber" userId="ee4cdc31-d9fa-4b61-bdf4-b7f0716af33b" providerId="ADAL" clId="{214D8F64-6536-4380-A3EC-ECEE5A3C846E}" dt="2023-09-27T06:17:27.703" v="583" actId="113"/>
          <ac:spMkLst>
            <pc:docMk/>
            <pc:sldMk cId="0" sldId="257"/>
            <ac:spMk id="2" creationId="{00000000-0000-0000-0000-000000000000}"/>
          </ac:spMkLst>
        </pc:spChg>
      </pc:sldChg>
      <pc:sldChg chg="modSp mod">
        <pc:chgData name="Chantal Hohermuth-Weber" userId="ee4cdc31-d9fa-4b61-bdf4-b7f0716af33b" providerId="ADAL" clId="{214D8F64-6536-4380-A3EC-ECEE5A3C846E}" dt="2023-09-26T06:37:31.400" v="50" actId="5793"/>
        <pc:sldMkLst>
          <pc:docMk/>
          <pc:sldMk cId="0" sldId="258"/>
        </pc:sldMkLst>
        <pc:spChg chg="mod">
          <ac:chgData name="Chantal Hohermuth-Weber" userId="ee4cdc31-d9fa-4b61-bdf4-b7f0716af33b" providerId="ADAL" clId="{214D8F64-6536-4380-A3EC-ECEE5A3C846E}" dt="2023-09-26T06:37:31.400" v="50" actId="5793"/>
          <ac:spMkLst>
            <pc:docMk/>
            <pc:sldMk cId="0" sldId="258"/>
            <ac:spMk id="3" creationId="{00000000-0000-0000-0000-000000000000}"/>
          </ac:spMkLst>
        </pc:spChg>
      </pc:sldChg>
      <pc:sldChg chg="addSp delSp modSp mod delAnim modAnim">
        <pc:chgData name="Chantal Hohermuth-Weber" userId="ee4cdc31-d9fa-4b61-bdf4-b7f0716af33b" providerId="ADAL" clId="{214D8F64-6536-4380-A3EC-ECEE5A3C846E}" dt="2023-09-27T06:04:24.918" v="349"/>
        <pc:sldMkLst>
          <pc:docMk/>
          <pc:sldMk cId="0" sldId="259"/>
        </pc:sldMkLst>
        <pc:spChg chg="mod">
          <ac:chgData name="Chantal Hohermuth-Weber" userId="ee4cdc31-d9fa-4b61-bdf4-b7f0716af33b" providerId="ADAL" clId="{214D8F64-6536-4380-A3EC-ECEE5A3C846E}" dt="2023-09-26T11:51:48.970" v="347" actId="20577"/>
          <ac:spMkLst>
            <pc:docMk/>
            <pc:sldMk cId="0" sldId="259"/>
            <ac:spMk id="3" creationId="{00000000-0000-0000-0000-000000000000}"/>
          </ac:spMkLst>
        </pc:spChg>
        <pc:picChg chg="add mod">
          <ac:chgData name="Chantal Hohermuth-Weber" userId="ee4cdc31-d9fa-4b61-bdf4-b7f0716af33b" providerId="ADAL" clId="{214D8F64-6536-4380-A3EC-ECEE5A3C846E}" dt="2023-09-26T06:40:10.059" v="118" actId="1076"/>
          <ac:picMkLst>
            <pc:docMk/>
            <pc:sldMk cId="0" sldId="259"/>
            <ac:picMk id="5" creationId="{2EB7EDDE-AC07-9B48-C376-BD6E11E6D656}"/>
          </ac:picMkLst>
        </pc:picChg>
        <pc:picChg chg="del">
          <ac:chgData name="Chantal Hohermuth-Weber" userId="ee4cdc31-d9fa-4b61-bdf4-b7f0716af33b" providerId="ADAL" clId="{214D8F64-6536-4380-A3EC-ECEE5A3C846E}" dt="2023-09-26T06:39:59.763" v="115" actId="478"/>
          <ac:picMkLst>
            <pc:docMk/>
            <pc:sldMk cId="0" sldId="259"/>
            <ac:picMk id="6" creationId="{5E0F7C69-C68D-4902-B2E2-0C1702535C68}"/>
          </ac:picMkLst>
        </pc:picChg>
      </pc:sldChg>
      <pc:sldChg chg="modAnim">
        <pc:chgData name="Chantal Hohermuth-Weber" userId="ee4cdc31-d9fa-4b61-bdf4-b7f0716af33b" providerId="ADAL" clId="{214D8F64-6536-4380-A3EC-ECEE5A3C846E}" dt="2023-09-27T06:05:31.906" v="354"/>
        <pc:sldMkLst>
          <pc:docMk/>
          <pc:sldMk cId="0" sldId="261"/>
        </pc:sldMkLst>
      </pc:sldChg>
      <pc:sldChg chg="modAnim">
        <pc:chgData name="Chantal Hohermuth-Weber" userId="ee4cdc31-d9fa-4b61-bdf4-b7f0716af33b" providerId="ADAL" clId="{214D8F64-6536-4380-A3EC-ECEE5A3C846E}" dt="2023-09-27T06:06:08.091" v="362"/>
        <pc:sldMkLst>
          <pc:docMk/>
          <pc:sldMk cId="0" sldId="262"/>
        </pc:sldMkLst>
      </pc:sldChg>
      <pc:sldChg chg="modAnim">
        <pc:chgData name="Chantal Hohermuth-Weber" userId="ee4cdc31-d9fa-4b61-bdf4-b7f0716af33b" providerId="ADAL" clId="{214D8F64-6536-4380-A3EC-ECEE5A3C846E}" dt="2023-09-27T06:05:39.103" v="355"/>
        <pc:sldMkLst>
          <pc:docMk/>
          <pc:sldMk cId="0" sldId="263"/>
        </pc:sldMkLst>
      </pc:sldChg>
      <pc:sldChg chg="modAnim">
        <pc:chgData name="Chantal Hohermuth-Weber" userId="ee4cdc31-d9fa-4b61-bdf4-b7f0716af33b" providerId="ADAL" clId="{214D8F64-6536-4380-A3EC-ECEE5A3C846E}" dt="2023-09-27T06:06:53.945" v="372"/>
        <pc:sldMkLst>
          <pc:docMk/>
          <pc:sldMk cId="0" sldId="265"/>
        </pc:sldMkLst>
      </pc:sldChg>
      <pc:sldChg chg="modAnim">
        <pc:chgData name="Chantal Hohermuth-Weber" userId="ee4cdc31-d9fa-4b61-bdf4-b7f0716af33b" providerId="ADAL" clId="{214D8F64-6536-4380-A3EC-ECEE5A3C846E}" dt="2023-09-27T06:07:01.414" v="374"/>
        <pc:sldMkLst>
          <pc:docMk/>
          <pc:sldMk cId="0" sldId="268"/>
        </pc:sldMkLst>
      </pc:sldChg>
      <pc:sldChg chg="modAnim">
        <pc:chgData name="Chantal Hohermuth-Weber" userId="ee4cdc31-d9fa-4b61-bdf4-b7f0716af33b" providerId="ADAL" clId="{214D8F64-6536-4380-A3EC-ECEE5A3C846E}" dt="2023-09-27T06:05:48.664" v="357"/>
        <pc:sldMkLst>
          <pc:docMk/>
          <pc:sldMk cId="0" sldId="271"/>
        </pc:sldMkLst>
      </pc:sldChg>
      <pc:sldChg chg="modAnim">
        <pc:chgData name="Chantal Hohermuth-Weber" userId="ee4cdc31-d9fa-4b61-bdf4-b7f0716af33b" providerId="ADAL" clId="{214D8F64-6536-4380-A3EC-ECEE5A3C846E}" dt="2023-09-27T06:06:00.208" v="360"/>
        <pc:sldMkLst>
          <pc:docMk/>
          <pc:sldMk cId="0" sldId="272"/>
        </pc:sldMkLst>
      </pc:sldChg>
      <pc:sldChg chg="modAnim">
        <pc:chgData name="Chantal Hohermuth-Weber" userId="ee4cdc31-d9fa-4b61-bdf4-b7f0716af33b" providerId="ADAL" clId="{214D8F64-6536-4380-A3EC-ECEE5A3C846E}" dt="2023-09-27T06:06:05.015" v="361"/>
        <pc:sldMkLst>
          <pc:docMk/>
          <pc:sldMk cId="0" sldId="275"/>
        </pc:sldMkLst>
      </pc:sldChg>
      <pc:sldChg chg="modSp modAnim">
        <pc:chgData name="Chantal Hohermuth-Weber" userId="ee4cdc31-d9fa-4b61-bdf4-b7f0716af33b" providerId="ADAL" clId="{214D8F64-6536-4380-A3EC-ECEE5A3C846E}" dt="2023-09-27T06:07:42.163" v="383"/>
        <pc:sldMkLst>
          <pc:docMk/>
          <pc:sldMk cId="229225099" sldId="283"/>
        </pc:sldMkLst>
        <pc:spChg chg="mod">
          <ac:chgData name="Chantal Hohermuth-Weber" userId="ee4cdc31-d9fa-4b61-bdf4-b7f0716af33b" providerId="ADAL" clId="{214D8F64-6536-4380-A3EC-ECEE5A3C846E}" dt="2023-09-26T11:32:43.816" v="340" actId="114"/>
          <ac:spMkLst>
            <pc:docMk/>
            <pc:sldMk cId="229225099" sldId="283"/>
            <ac:spMk id="2" creationId="{00000000-0000-0000-0000-000000000000}"/>
          </ac:spMkLst>
        </pc:spChg>
      </pc:sldChg>
      <pc:sldChg chg="modSp modAnim">
        <pc:chgData name="Chantal Hohermuth-Weber" userId="ee4cdc31-d9fa-4b61-bdf4-b7f0716af33b" providerId="ADAL" clId="{214D8F64-6536-4380-A3EC-ECEE5A3C846E}" dt="2023-09-27T06:07:37.769" v="382"/>
        <pc:sldMkLst>
          <pc:docMk/>
          <pc:sldMk cId="665914420" sldId="284"/>
        </pc:sldMkLst>
        <pc:spChg chg="mod">
          <ac:chgData name="Chantal Hohermuth-Weber" userId="ee4cdc31-d9fa-4b61-bdf4-b7f0716af33b" providerId="ADAL" clId="{214D8F64-6536-4380-A3EC-ECEE5A3C846E}" dt="2023-09-26T06:38:28.135" v="56" actId="20577"/>
          <ac:spMkLst>
            <pc:docMk/>
            <pc:sldMk cId="665914420" sldId="284"/>
            <ac:spMk id="2" creationId="{00000000-0000-0000-0000-000000000000}"/>
          </ac:spMkLst>
        </pc:spChg>
      </pc:sldChg>
      <pc:sldChg chg="modAnim">
        <pc:chgData name="Chantal Hohermuth-Weber" userId="ee4cdc31-d9fa-4b61-bdf4-b7f0716af33b" providerId="ADAL" clId="{214D8F64-6536-4380-A3EC-ECEE5A3C846E}" dt="2023-09-27T06:05:52.111" v="358"/>
        <pc:sldMkLst>
          <pc:docMk/>
          <pc:sldMk cId="1048748085" sldId="285"/>
        </pc:sldMkLst>
      </pc:sldChg>
      <pc:sldChg chg="modAnim">
        <pc:chgData name="Chantal Hohermuth-Weber" userId="ee4cdc31-d9fa-4b61-bdf4-b7f0716af33b" providerId="ADAL" clId="{214D8F64-6536-4380-A3EC-ECEE5A3C846E}" dt="2023-09-27T06:06:46.260" v="370"/>
        <pc:sldMkLst>
          <pc:docMk/>
          <pc:sldMk cId="3302573889" sldId="286"/>
        </pc:sldMkLst>
      </pc:sldChg>
      <pc:sldChg chg="modAnim">
        <pc:chgData name="Chantal Hohermuth-Weber" userId="ee4cdc31-d9fa-4b61-bdf4-b7f0716af33b" providerId="ADAL" clId="{214D8F64-6536-4380-A3EC-ECEE5A3C846E}" dt="2023-09-27T06:04:29.946" v="350"/>
        <pc:sldMkLst>
          <pc:docMk/>
          <pc:sldMk cId="3534771363" sldId="289"/>
        </pc:sldMkLst>
      </pc:sldChg>
      <pc:sldChg chg="modAnim">
        <pc:chgData name="Chantal Hohermuth-Weber" userId="ee4cdc31-d9fa-4b61-bdf4-b7f0716af33b" providerId="ADAL" clId="{214D8F64-6536-4380-A3EC-ECEE5A3C846E}" dt="2023-09-27T06:07:12.338" v="376"/>
        <pc:sldMkLst>
          <pc:docMk/>
          <pc:sldMk cId="1205128668" sldId="291"/>
        </pc:sldMkLst>
      </pc:sldChg>
      <pc:sldChg chg="modAnim">
        <pc:chgData name="Chantal Hohermuth-Weber" userId="ee4cdc31-d9fa-4b61-bdf4-b7f0716af33b" providerId="ADAL" clId="{214D8F64-6536-4380-A3EC-ECEE5A3C846E}" dt="2023-09-27T06:07:17.871" v="378"/>
        <pc:sldMkLst>
          <pc:docMk/>
          <pc:sldMk cId="0" sldId="292"/>
        </pc:sldMkLst>
      </pc:sldChg>
      <pc:sldChg chg="modSp modAnim">
        <pc:chgData name="Chantal Hohermuth-Weber" userId="ee4cdc31-d9fa-4b61-bdf4-b7f0716af33b" providerId="ADAL" clId="{214D8F64-6536-4380-A3EC-ECEE5A3C846E}" dt="2023-09-27T06:15:34.840" v="457"/>
        <pc:sldMkLst>
          <pc:docMk/>
          <pc:sldMk cId="772593790" sldId="319"/>
        </pc:sldMkLst>
        <pc:spChg chg="mod">
          <ac:chgData name="Chantal Hohermuth-Weber" userId="ee4cdc31-d9fa-4b61-bdf4-b7f0716af33b" providerId="ADAL" clId="{214D8F64-6536-4380-A3EC-ECEE5A3C846E}" dt="2023-09-26T06:40:46.749" v="120" actId="20577"/>
          <ac:spMkLst>
            <pc:docMk/>
            <pc:sldMk cId="772593790" sldId="319"/>
            <ac:spMk id="3" creationId="{00000000-0000-0000-0000-000000000000}"/>
          </ac:spMkLst>
        </pc:spChg>
      </pc:sldChg>
      <pc:sldChg chg="modSp modAnim">
        <pc:chgData name="Chantal Hohermuth-Weber" userId="ee4cdc31-d9fa-4b61-bdf4-b7f0716af33b" providerId="ADAL" clId="{214D8F64-6536-4380-A3EC-ECEE5A3C846E}" dt="2023-09-27T06:07:25.103" v="380"/>
        <pc:sldMkLst>
          <pc:docMk/>
          <pc:sldMk cId="1144226346" sldId="320"/>
        </pc:sldMkLst>
        <pc:spChg chg="mod">
          <ac:chgData name="Chantal Hohermuth-Weber" userId="ee4cdc31-d9fa-4b61-bdf4-b7f0716af33b" providerId="ADAL" clId="{214D8F64-6536-4380-A3EC-ECEE5A3C846E}" dt="2023-09-26T06:40:59.511" v="122" actId="20577"/>
          <ac:spMkLst>
            <pc:docMk/>
            <pc:sldMk cId="1144226346" sldId="320"/>
            <ac:spMk id="2" creationId="{00000000-0000-0000-0000-000000000000}"/>
          </ac:spMkLst>
        </pc:spChg>
      </pc:sldChg>
      <pc:sldChg chg="modAnim">
        <pc:chgData name="Chantal Hohermuth-Weber" userId="ee4cdc31-d9fa-4b61-bdf4-b7f0716af33b" providerId="ADAL" clId="{214D8F64-6536-4380-A3EC-ECEE5A3C846E}" dt="2023-09-27T06:05:27.379" v="353"/>
        <pc:sldMkLst>
          <pc:docMk/>
          <pc:sldMk cId="0" sldId="321"/>
        </pc:sldMkLst>
      </pc:sldChg>
      <pc:sldChg chg="modSp mod">
        <pc:chgData name="Chantal Hohermuth-Weber" userId="ee4cdc31-d9fa-4b61-bdf4-b7f0716af33b" providerId="ADAL" clId="{214D8F64-6536-4380-A3EC-ECEE5A3C846E}" dt="2023-09-26T07:12:38.551" v="150" actId="20577"/>
        <pc:sldMkLst>
          <pc:docMk/>
          <pc:sldMk cId="3648423909" sldId="322"/>
        </pc:sldMkLst>
        <pc:spChg chg="mod">
          <ac:chgData name="Chantal Hohermuth-Weber" userId="ee4cdc31-d9fa-4b61-bdf4-b7f0716af33b" providerId="ADAL" clId="{214D8F64-6536-4380-A3EC-ECEE5A3C846E}" dt="2023-09-26T07:12:38.551" v="150" actId="20577"/>
          <ac:spMkLst>
            <pc:docMk/>
            <pc:sldMk cId="3648423909" sldId="322"/>
            <ac:spMk id="3" creationId="{70A00F15-2D6A-7164-96CD-526D0A111438}"/>
          </ac:spMkLst>
        </pc:spChg>
      </pc:sldChg>
      <pc:sldChg chg="modAnim">
        <pc:chgData name="Chantal Hohermuth-Weber" userId="ee4cdc31-d9fa-4b61-bdf4-b7f0716af33b" providerId="ADAL" clId="{214D8F64-6536-4380-A3EC-ECEE5A3C846E}" dt="2023-09-27T06:05:56.882" v="359"/>
        <pc:sldMkLst>
          <pc:docMk/>
          <pc:sldMk cId="4005230867" sldId="323"/>
        </pc:sldMkLst>
      </pc:sldChg>
      <pc:sldChg chg="modSp mod">
        <pc:chgData name="Chantal Hohermuth-Weber" userId="ee4cdc31-d9fa-4b61-bdf4-b7f0716af33b" providerId="ADAL" clId="{214D8F64-6536-4380-A3EC-ECEE5A3C846E}" dt="2023-09-26T06:26:09.882" v="43" actId="20577"/>
        <pc:sldMkLst>
          <pc:docMk/>
          <pc:sldMk cId="632131682" sldId="327"/>
        </pc:sldMkLst>
        <pc:spChg chg="mod">
          <ac:chgData name="Chantal Hohermuth-Weber" userId="ee4cdc31-d9fa-4b61-bdf4-b7f0716af33b" providerId="ADAL" clId="{214D8F64-6536-4380-A3EC-ECEE5A3C846E}" dt="2023-09-26T06:26:09.882" v="43" actId="20577"/>
          <ac:spMkLst>
            <pc:docMk/>
            <pc:sldMk cId="632131682" sldId="327"/>
            <ac:spMk id="3" creationId="{BE49FD73-ADEC-C47B-7AB2-D4E7E0FAED34}"/>
          </ac:spMkLst>
        </pc:spChg>
      </pc:sldChg>
      <pc:sldChg chg="modSp mod">
        <pc:chgData name="Chantal Hohermuth-Weber" userId="ee4cdc31-d9fa-4b61-bdf4-b7f0716af33b" providerId="ADAL" clId="{214D8F64-6536-4380-A3EC-ECEE5A3C846E}" dt="2023-09-26T08:53:21.247" v="337" actId="20577"/>
        <pc:sldMkLst>
          <pc:docMk/>
          <pc:sldMk cId="4255886733" sldId="328"/>
        </pc:sldMkLst>
        <pc:spChg chg="mod">
          <ac:chgData name="Chantal Hohermuth-Weber" userId="ee4cdc31-d9fa-4b61-bdf4-b7f0716af33b" providerId="ADAL" clId="{214D8F64-6536-4380-A3EC-ECEE5A3C846E}" dt="2023-09-26T08:53:21.247" v="337" actId="20577"/>
          <ac:spMkLst>
            <pc:docMk/>
            <pc:sldMk cId="4255886733" sldId="328"/>
            <ac:spMk id="3" creationId="{B7D83F70-0A2C-FA74-17B0-94E1992EE7EE}"/>
          </ac:spMkLst>
        </pc:spChg>
      </pc:sldChg>
      <pc:sldChg chg="modAnim">
        <pc:chgData name="Chantal Hohermuth-Weber" userId="ee4cdc31-d9fa-4b61-bdf4-b7f0716af33b" providerId="ADAL" clId="{214D8F64-6536-4380-A3EC-ECEE5A3C846E}" dt="2023-09-27T06:06:13.187" v="363"/>
        <pc:sldMkLst>
          <pc:docMk/>
          <pc:sldMk cId="3061137774" sldId="330"/>
        </pc:sldMkLst>
      </pc:sldChg>
      <pc:sldChg chg="modSp mod">
        <pc:chgData name="Chantal Hohermuth-Weber" userId="ee4cdc31-d9fa-4b61-bdf4-b7f0716af33b" providerId="ADAL" clId="{214D8F64-6536-4380-A3EC-ECEE5A3C846E}" dt="2023-09-26T07:14:04.019" v="170" actId="5793"/>
        <pc:sldMkLst>
          <pc:docMk/>
          <pc:sldMk cId="980513697" sldId="333"/>
        </pc:sldMkLst>
        <pc:spChg chg="mod">
          <ac:chgData name="Chantal Hohermuth-Weber" userId="ee4cdc31-d9fa-4b61-bdf4-b7f0716af33b" providerId="ADAL" clId="{214D8F64-6536-4380-A3EC-ECEE5A3C846E}" dt="2023-09-26T07:14:04.019" v="170" actId="5793"/>
          <ac:spMkLst>
            <pc:docMk/>
            <pc:sldMk cId="980513697" sldId="333"/>
            <ac:spMk id="3" creationId="{C5DF1CA1-FA9F-8120-0170-702B4AFF3077}"/>
          </ac:spMkLst>
        </pc:spChg>
      </pc:sldChg>
      <pc:sldChg chg="modSp mod">
        <pc:chgData name="Chantal Hohermuth-Weber" userId="ee4cdc31-d9fa-4b61-bdf4-b7f0716af33b" providerId="ADAL" clId="{214D8F64-6536-4380-A3EC-ECEE5A3C846E}" dt="2023-09-26T11:31:56.556" v="338" actId="20577"/>
        <pc:sldMkLst>
          <pc:docMk/>
          <pc:sldMk cId="3328808276" sldId="335"/>
        </pc:sldMkLst>
        <pc:spChg chg="mod">
          <ac:chgData name="Chantal Hohermuth-Weber" userId="ee4cdc31-d9fa-4b61-bdf4-b7f0716af33b" providerId="ADAL" clId="{214D8F64-6536-4380-A3EC-ECEE5A3C846E}" dt="2023-09-26T11:31:56.556" v="338" actId="20577"/>
          <ac:spMkLst>
            <pc:docMk/>
            <pc:sldMk cId="3328808276" sldId="335"/>
            <ac:spMk id="3" creationId="{288424D5-1AA7-EF8B-5F25-17C63DC8A78B}"/>
          </ac:spMkLst>
        </pc:spChg>
      </pc:sldChg>
      <pc:sldChg chg="modSp mod">
        <pc:chgData name="Chantal Hohermuth-Weber" userId="ee4cdc31-d9fa-4b61-bdf4-b7f0716af33b" providerId="ADAL" clId="{214D8F64-6536-4380-A3EC-ECEE5A3C846E}" dt="2023-09-26T06:38:41.489" v="60" actId="20577"/>
        <pc:sldMkLst>
          <pc:docMk/>
          <pc:sldMk cId="178182808" sldId="338"/>
        </pc:sldMkLst>
        <pc:spChg chg="mod">
          <ac:chgData name="Chantal Hohermuth-Weber" userId="ee4cdc31-d9fa-4b61-bdf4-b7f0716af33b" providerId="ADAL" clId="{214D8F64-6536-4380-A3EC-ECEE5A3C846E}" dt="2023-09-26T06:38:41.489" v="60" actId="20577"/>
          <ac:spMkLst>
            <pc:docMk/>
            <pc:sldMk cId="178182808" sldId="338"/>
            <ac:spMk id="3" creationId="{08ACA940-2EB5-00B6-2D12-81562476D243}"/>
          </ac:spMkLst>
        </pc:spChg>
      </pc:sldChg>
      <pc:sldChg chg="modSp mod modAnim">
        <pc:chgData name="Chantal Hohermuth-Weber" userId="ee4cdc31-d9fa-4b61-bdf4-b7f0716af33b" providerId="ADAL" clId="{214D8F64-6536-4380-A3EC-ECEE5A3C846E}" dt="2023-09-27T06:07:34.539" v="381"/>
        <pc:sldMkLst>
          <pc:docMk/>
          <pc:sldMk cId="1722140032" sldId="339"/>
        </pc:sldMkLst>
        <pc:spChg chg="mod">
          <ac:chgData name="Chantal Hohermuth-Weber" userId="ee4cdc31-d9fa-4b61-bdf4-b7f0716af33b" providerId="ADAL" clId="{214D8F64-6536-4380-A3EC-ECEE5A3C846E}" dt="2023-09-26T06:38:22.687" v="54" actId="14100"/>
          <ac:spMkLst>
            <pc:docMk/>
            <pc:sldMk cId="1722140032" sldId="339"/>
            <ac:spMk id="2" creationId="{00000000-0000-0000-0000-000000000000}"/>
          </ac:spMkLst>
        </pc:spChg>
      </pc:sldChg>
      <pc:sldChg chg="modSp modAnim">
        <pc:chgData name="Chantal Hohermuth-Weber" userId="ee4cdc31-d9fa-4b61-bdf4-b7f0716af33b" providerId="ADAL" clId="{214D8F64-6536-4380-A3EC-ECEE5A3C846E}" dt="2023-09-27T06:04:13.354" v="348"/>
        <pc:sldMkLst>
          <pc:docMk/>
          <pc:sldMk cId="839186721" sldId="340"/>
        </pc:sldMkLst>
        <pc:spChg chg="mod">
          <ac:chgData name="Chantal Hohermuth-Weber" userId="ee4cdc31-d9fa-4b61-bdf4-b7f0716af33b" providerId="ADAL" clId="{214D8F64-6536-4380-A3EC-ECEE5A3C846E}" dt="2023-09-26T07:11:02.040" v="144" actId="20577"/>
          <ac:spMkLst>
            <pc:docMk/>
            <pc:sldMk cId="839186721" sldId="340"/>
            <ac:spMk id="3" creationId="{00000000-0000-0000-0000-000000000000}"/>
          </ac:spMkLst>
        </pc:spChg>
      </pc:sldChg>
      <pc:sldChg chg="modSp mod">
        <pc:chgData name="Chantal Hohermuth-Weber" userId="ee4cdc31-d9fa-4b61-bdf4-b7f0716af33b" providerId="ADAL" clId="{214D8F64-6536-4380-A3EC-ECEE5A3C846E}" dt="2023-09-26T11:32:52.094" v="341" actId="6549"/>
        <pc:sldMkLst>
          <pc:docMk/>
          <pc:sldMk cId="4139305782" sldId="342"/>
        </pc:sldMkLst>
        <pc:spChg chg="mod">
          <ac:chgData name="Chantal Hohermuth-Weber" userId="ee4cdc31-d9fa-4b61-bdf4-b7f0716af33b" providerId="ADAL" clId="{214D8F64-6536-4380-A3EC-ECEE5A3C846E}" dt="2023-09-26T11:32:52.094" v="341" actId="6549"/>
          <ac:spMkLst>
            <pc:docMk/>
            <pc:sldMk cId="4139305782" sldId="342"/>
            <ac:spMk id="3" creationId="{611494EF-E651-20A5-E1A9-4A710B03E92F}"/>
          </ac:spMkLst>
        </pc:spChg>
      </pc:sldChg>
      <pc:sldChg chg="modSp mod">
        <pc:chgData name="Chantal Hohermuth-Weber" userId="ee4cdc31-d9fa-4b61-bdf4-b7f0716af33b" providerId="ADAL" clId="{214D8F64-6536-4380-A3EC-ECEE5A3C846E}" dt="2023-09-26T06:38:55.404" v="63" actId="1076"/>
        <pc:sldMkLst>
          <pc:docMk/>
          <pc:sldMk cId="1619253946" sldId="343"/>
        </pc:sldMkLst>
        <pc:picChg chg="mod">
          <ac:chgData name="Chantal Hohermuth-Weber" userId="ee4cdc31-d9fa-4b61-bdf4-b7f0716af33b" providerId="ADAL" clId="{214D8F64-6536-4380-A3EC-ECEE5A3C846E}" dt="2023-09-26T06:38:55.404" v="63" actId="1076"/>
          <ac:picMkLst>
            <pc:docMk/>
            <pc:sldMk cId="1619253946" sldId="343"/>
            <ac:picMk id="6" creationId="{1A2CFC71-942D-058C-9D5F-DAA77B422B6F}"/>
          </ac:picMkLst>
        </pc:picChg>
      </pc:sldChg>
      <pc:sldChg chg="modSp new mod">
        <pc:chgData name="Chantal Hohermuth-Weber" userId="ee4cdc31-d9fa-4b61-bdf4-b7f0716af33b" providerId="ADAL" clId="{214D8F64-6536-4380-A3EC-ECEE5A3C846E}" dt="2023-09-27T06:08:50.038" v="455" actId="20577"/>
        <pc:sldMkLst>
          <pc:docMk/>
          <pc:sldMk cId="311758129" sldId="349"/>
        </pc:sldMkLst>
        <pc:spChg chg="mod">
          <ac:chgData name="Chantal Hohermuth-Weber" userId="ee4cdc31-d9fa-4b61-bdf4-b7f0716af33b" providerId="ADAL" clId="{214D8F64-6536-4380-A3EC-ECEE5A3C846E}" dt="2023-09-27T06:08:50.038" v="455" actId="20577"/>
          <ac:spMkLst>
            <pc:docMk/>
            <pc:sldMk cId="311758129" sldId="349"/>
            <ac:spMk id="3" creationId="{2CDAF680-8531-6AA5-0140-D8124C7CF8A2}"/>
          </ac:spMkLst>
        </pc:spChg>
      </pc:sldChg>
      <pc:sldChg chg="del">
        <pc:chgData name="Chantal Hohermuth-Weber" userId="ee4cdc31-d9fa-4b61-bdf4-b7f0716af33b" providerId="ADAL" clId="{214D8F64-6536-4380-A3EC-ECEE5A3C846E}" dt="2023-09-26T06:29:00.956" v="44" actId="2696"/>
        <pc:sldMkLst>
          <pc:docMk/>
          <pc:sldMk cId="3938750126" sldId="349"/>
        </pc:sldMkLst>
      </pc:sldChg>
      <pc:sldChg chg="del">
        <pc:chgData name="Chantal Hohermuth-Weber" userId="ee4cdc31-d9fa-4b61-bdf4-b7f0716af33b" providerId="ADAL" clId="{214D8F64-6536-4380-A3EC-ECEE5A3C846E}" dt="2023-09-26T06:35:59.878" v="48" actId="2696"/>
        <pc:sldMkLst>
          <pc:docMk/>
          <pc:sldMk cId="592117866" sldId="350"/>
        </pc:sldMkLst>
      </pc:sldChg>
    </pc:docChg>
  </pc:docChgLst>
  <pc:docChgLst>
    <pc:chgData name="Chantal Hohermuth-Weber" userId="ee4cdc31-d9fa-4b61-bdf4-b7f0716af33b" providerId="ADAL" clId="{C5C5CDB2-51C7-4117-88C0-12ABC77D37B5}"/>
    <pc:docChg chg="undo custSel addSld delSld modSld sldOrd">
      <pc:chgData name="Chantal Hohermuth-Weber" userId="ee4cdc31-d9fa-4b61-bdf4-b7f0716af33b" providerId="ADAL" clId="{C5C5CDB2-51C7-4117-88C0-12ABC77D37B5}" dt="2023-09-22T07:48:00.941" v="2789" actId="2696"/>
      <pc:docMkLst>
        <pc:docMk/>
      </pc:docMkLst>
      <pc:sldChg chg="modSp mod">
        <pc:chgData name="Chantal Hohermuth-Weber" userId="ee4cdc31-d9fa-4b61-bdf4-b7f0716af33b" providerId="ADAL" clId="{C5C5CDB2-51C7-4117-88C0-12ABC77D37B5}" dt="2023-09-21T09:27:45.756" v="202" actId="122"/>
        <pc:sldMkLst>
          <pc:docMk/>
          <pc:sldMk cId="0" sldId="256"/>
        </pc:sldMkLst>
        <pc:spChg chg="mod">
          <ac:chgData name="Chantal Hohermuth-Weber" userId="ee4cdc31-d9fa-4b61-bdf4-b7f0716af33b" providerId="ADAL" clId="{C5C5CDB2-51C7-4117-88C0-12ABC77D37B5}" dt="2023-09-21T09:27:45.756" v="202" actId="122"/>
          <ac:spMkLst>
            <pc:docMk/>
            <pc:sldMk cId="0" sldId="256"/>
            <ac:spMk id="2" creationId="{00000000-0000-0000-0000-000000000000}"/>
          </ac:spMkLst>
        </pc:spChg>
      </pc:sldChg>
      <pc:sldChg chg="modSp mod modAnim">
        <pc:chgData name="Chantal Hohermuth-Weber" userId="ee4cdc31-d9fa-4b61-bdf4-b7f0716af33b" providerId="ADAL" clId="{C5C5CDB2-51C7-4117-88C0-12ABC77D37B5}" dt="2023-09-22T07:25:36.181" v="2336" actId="255"/>
        <pc:sldMkLst>
          <pc:docMk/>
          <pc:sldMk cId="0" sldId="257"/>
        </pc:sldMkLst>
        <pc:spChg chg="mod">
          <ac:chgData name="Chantal Hohermuth-Weber" userId="ee4cdc31-d9fa-4b61-bdf4-b7f0716af33b" providerId="ADAL" clId="{C5C5CDB2-51C7-4117-88C0-12ABC77D37B5}" dt="2023-09-22T07:25:36.181" v="2336" actId="255"/>
          <ac:spMkLst>
            <pc:docMk/>
            <pc:sldMk cId="0" sldId="257"/>
            <ac:spMk id="2" creationId="{00000000-0000-0000-0000-000000000000}"/>
          </ac:spMkLst>
        </pc:spChg>
      </pc:sldChg>
      <pc:sldChg chg="modSp mod modAnim">
        <pc:chgData name="Chantal Hohermuth-Weber" userId="ee4cdc31-d9fa-4b61-bdf4-b7f0716af33b" providerId="ADAL" clId="{C5C5CDB2-51C7-4117-88C0-12ABC77D37B5}" dt="2023-09-22T07:28:25.611" v="2465" actId="6549"/>
        <pc:sldMkLst>
          <pc:docMk/>
          <pc:sldMk cId="0" sldId="258"/>
        </pc:sldMkLst>
        <pc:spChg chg="mod">
          <ac:chgData name="Chantal Hohermuth-Weber" userId="ee4cdc31-d9fa-4b61-bdf4-b7f0716af33b" providerId="ADAL" clId="{C5C5CDB2-51C7-4117-88C0-12ABC77D37B5}" dt="2023-09-22T07:28:25.611" v="2465" actId="6549"/>
          <ac:spMkLst>
            <pc:docMk/>
            <pc:sldMk cId="0" sldId="258"/>
            <ac:spMk id="3" creationId="{00000000-0000-0000-0000-000000000000}"/>
          </ac:spMkLst>
        </pc:spChg>
      </pc:sldChg>
      <pc:sldChg chg="modSp mod">
        <pc:chgData name="Chantal Hohermuth-Weber" userId="ee4cdc31-d9fa-4b61-bdf4-b7f0716af33b" providerId="ADAL" clId="{C5C5CDB2-51C7-4117-88C0-12ABC77D37B5}" dt="2023-09-22T06:27:44.426" v="955" actId="1076"/>
        <pc:sldMkLst>
          <pc:docMk/>
          <pc:sldMk cId="0" sldId="259"/>
        </pc:sldMkLst>
        <pc:spChg chg="mod">
          <ac:chgData name="Chantal Hohermuth-Weber" userId="ee4cdc31-d9fa-4b61-bdf4-b7f0716af33b" providerId="ADAL" clId="{C5C5CDB2-51C7-4117-88C0-12ABC77D37B5}" dt="2023-09-21T09:42:57.886" v="573" actId="20577"/>
          <ac:spMkLst>
            <pc:docMk/>
            <pc:sldMk cId="0" sldId="259"/>
            <ac:spMk id="3" creationId="{00000000-0000-0000-0000-000000000000}"/>
          </ac:spMkLst>
        </pc:spChg>
        <pc:picChg chg="mod">
          <ac:chgData name="Chantal Hohermuth-Weber" userId="ee4cdc31-d9fa-4b61-bdf4-b7f0716af33b" providerId="ADAL" clId="{C5C5CDB2-51C7-4117-88C0-12ABC77D37B5}" dt="2023-09-22T06:27:44.426" v="955" actId="1076"/>
          <ac:picMkLst>
            <pc:docMk/>
            <pc:sldMk cId="0" sldId="259"/>
            <ac:picMk id="6" creationId="{5E0F7C69-C68D-4902-B2E2-0C1702535C68}"/>
          </ac:picMkLst>
        </pc:picChg>
      </pc:sldChg>
      <pc:sldChg chg="modSp ord modAnim">
        <pc:chgData name="Chantal Hohermuth-Weber" userId="ee4cdc31-d9fa-4b61-bdf4-b7f0716af33b" providerId="ADAL" clId="{C5C5CDB2-51C7-4117-88C0-12ABC77D37B5}" dt="2023-09-22T06:34:58.570" v="1311" actId="20577"/>
        <pc:sldMkLst>
          <pc:docMk/>
          <pc:sldMk cId="0" sldId="261"/>
        </pc:sldMkLst>
        <pc:spChg chg="mod">
          <ac:chgData name="Chantal Hohermuth-Weber" userId="ee4cdc31-d9fa-4b61-bdf4-b7f0716af33b" providerId="ADAL" clId="{C5C5CDB2-51C7-4117-88C0-12ABC77D37B5}" dt="2023-09-22T06:34:58.570" v="1311" actId="20577"/>
          <ac:spMkLst>
            <pc:docMk/>
            <pc:sldMk cId="0" sldId="261"/>
            <ac:spMk id="2" creationId="{00000000-0000-0000-0000-000000000000}"/>
          </ac:spMkLst>
        </pc:spChg>
      </pc:sldChg>
      <pc:sldChg chg="modSp ord modAnim">
        <pc:chgData name="Chantal Hohermuth-Weber" userId="ee4cdc31-d9fa-4b61-bdf4-b7f0716af33b" providerId="ADAL" clId="{C5C5CDB2-51C7-4117-88C0-12ABC77D37B5}" dt="2023-09-22T06:58:29.995" v="1642" actId="6549"/>
        <pc:sldMkLst>
          <pc:docMk/>
          <pc:sldMk cId="0" sldId="262"/>
        </pc:sldMkLst>
        <pc:spChg chg="mod">
          <ac:chgData name="Chantal Hohermuth-Weber" userId="ee4cdc31-d9fa-4b61-bdf4-b7f0716af33b" providerId="ADAL" clId="{C5C5CDB2-51C7-4117-88C0-12ABC77D37B5}" dt="2023-09-22T06:58:29.995" v="1642" actId="6549"/>
          <ac:spMkLst>
            <pc:docMk/>
            <pc:sldMk cId="0" sldId="262"/>
            <ac:spMk id="2" creationId="{00000000-0000-0000-0000-000000000000}"/>
          </ac:spMkLst>
        </pc:spChg>
      </pc:sldChg>
      <pc:sldChg chg="addSp delSp modSp mod">
        <pc:chgData name="Chantal Hohermuth-Weber" userId="ee4cdc31-d9fa-4b61-bdf4-b7f0716af33b" providerId="ADAL" clId="{C5C5CDB2-51C7-4117-88C0-12ABC77D37B5}" dt="2023-09-22T06:49:20.971" v="1487" actId="21"/>
        <pc:sldMkLst>
          <pc:docMk/>
          <pc:sldMk cId="0" sldId="263"/>
        </pc:sldMkLst>
        <pc:spChg chg="add del mod">
          <ac:chgData name="Chantal Hohermuth-Weber" userId="ee4cdc31-d9fa-4b61-bdf4-b7f0716af33b" providerId="ADAL" clId="{C5C5CDB2-51C7-4117-88C0-12ABC77D37B5}" dt="2023-09-22T06:49:20.971" v="1487" actId="21"/>
          <ac:spMkLst>
            <pc:docMk/>
            <pc:sldMk cId="0" sldId="263"/>
            <ac:spMk id="7" creationId="{B435DF55-A4DB-6911-0EDF-1F1C4DB11E97}"/>
          </ac:spMkLst>
        </pc:spChg>
      </pc:sldChg>
      <pc:sldChg chg="modSp">
        <pc:chgData name="Chantal Hohermuth-Weber" userId="ee4cdc31-d9fa-4b61-bdf4-b7f0716af33b" providerId="ADAL" clId="{C5C5CDB2-51C7-4117-88C0-12ABC77D37B5}" dt="2023-09-22T06:43:36.667" v="1438" actId="114"/>
        <pc:sldMkLst>
          <pc:docMk/>
          <pc:sldMk cId="0" sldId="265"/>
        </pc:sldMkLst>
        <pc:spChg chg="mod">
          <ac:chgData name="Chantal Hohermuth-Weber" userId="ee4cdc31-d9fa-4b61-bdf4-b7f0716af33b" providerId="ADAL" clId="{C5C5CDB2-51C7-4117-88C0-12ABC77D37B5}" dt="2023-09-22T06:43:36.667" v="1438" actId="114"/>
          <ac:spMkLst>
            <pc:docMk/>
            <pc:sldMk cId="0" sldId="265"/>
            <ac:spMk id="3" creationId="{00000000-0000-0000-0000-000000000000}"/>
          </ac:spMkLst>
        </pc:spChg>
      </pc:sldChg>
      <pc:sldChg chg="modSp">
        <pc:chgData name="Chantal Hohermuth-Weber" userId="ee4cdc31-d9fa-4b61-bdf4-b7f0716af33b" providerId="ADAL" clId="{C5C5CDB2-51C7-4117-88C0-12ABC77D37B5}" dt="2023-09-22T06:43:09.303" v="1431" actId="255"/>
        <pc:sldMkLst>
          <pc:docMk/>
          <pc:sldMk cId="0" sldId="268"/>
        </pc:sldMkLst>
        <pc:spChg chg="mod">
          <ac:chgData name="Chantal Hohermuth-Weber" userId="ee4cdc31-d9fa-4b61-bdf4-b7f0716af33b" providerId="ADAL" clId="{C5C5CDB2-51C7-4117-88C0-12ABC77D37B5}" dt="2023-09-22T06:43:09.303" v="1431" actId="255"/>
          <ac:spMkLst>
            <pc:docMk/>
            <pc:sldMk cId="0" sldId="268"/>
            <ac:spMk id="2" creationId="{00000000-0000-0000-0000-000000000000}"/>
          </ac:spMkLst>
        </pc:spChg>
      </pc:sldChg>
      <pc:sldChg chg="modSp">
        <pc:chgData name="Chantal Hohermuth-Weber" userId="ee4cdc31-d9fa-4b61-bdf4-b7f0716af33b" providerId="ADAL" clId="{C5C5CDB2-51C7-4117-88C0-12ABC77D37B5}" dt="2023-09-22T06:49:29.140" v="1489" actId="20577"/>
        <pc:sldMkLst>
          <pc:docMk/>
          <pc:sldMk cId="0" sldId="271"/>
        </pc:sldMkLst>
        <pc:spChg chg="mod">
          <ac:chgData name="Chantal Hohermuth-Weber" userId="ee4cdc31-d9fa-4b61-bdf4-b7f0716af33b" providerId="ADAL" clId="{C5C5CDB2-51C7-4117-88C0-12ABC77D37B5}" dt="2023-09-22T06:49:29.140" v="1489" actId="20577"/>
          <ac:spMkLst>
            <pc:docMk/>
            <pc:sldMk cId="0" sldId="271"/>
            <ac:spMk id="2" creationId="{00000000-0000-0000-0000-000000000000}"/>
          </ac:spMkLst>
        </pc:spChg>
      </pc:sldChg>
      <pc:sldChg chg="modSp modAnim">
        <pc:chgData name="Chantal Hohermuth-Weber" userId="ee4cdc31-d9fa-4b61-bdf4-b7f0716af33b" providerId="ADAL" clId="{C5C5CDB2-51C7-4117-88C0-12ABC77D37B5}" dt="2023-09-22T07:39:31.444" v="2691" actId="20577"/>
        <pc:sldMkLst>
          <pc:docMk/>
          <pc:sldMk cId="0" sldId="272"/>
        </pc:sldMkLst>
        <pc:spChg chg="mod">
          <ac:chgData name="Chantal Hohermuth-Weber" userId="ee4cdc31-d9fa-4b61-bdf4-b7f0716af33b" providerId="ADAL" clId="{C5C5CDB2-51C7-4117-88C0-12ABC77D37B5}" dt="2023-09-22T07:39:23.021" v="2689" actId="20577"/>
          <ac:spMkLst>
            <pc:docMk/>
            <pc:sldMk cId="0" sldId="272"/>
            <ac:spMk id="4" creationId="{00000000-0000-0000-0000-000000000000}"/>
          </ac:spMkLst>
        </pc:spChg>
      </pc:sldChg>
      <pc:sldChg chg="modSp modAnim">
        <pc:chgData name="Chantal Hohermuth-Weber" userId="ee4cdc31-d9fa-4b61-bdf4-b7f0716af33b" providerId="ADAL" clId="{C5C5CDB2-51C7-4117-88C0-12ABC77D37B5}" dt="2023-09-22T07:00:08.329" v="1646" actId="20577"/>
        <pc:sldMkLst>
          <pc:docMk/>
          <pc:sldMk cId="0" sldId="275"/>
        </pc:sldMkLst>
        <pc:spChg chg="mod">
          <ac:chgData name="Chantal Hohermuth-Weber" userId="ee4cdc31-d9fa-4b61-bdf4-b7f0716af33b" providerId="ADAL" clId="{C5C5CDB2-51C7-4117-88C0-12ABC77D37B5}" dt="2023-09-22T07:00:08.329" v="1646" actId="20577"/>
          <ac:spMkLst>
            <pc:docMk/>
            <pc:sldMk cId="0" sldId="275"/>
            <ac:spMk id="2" creationId="{00000000-0000-0000-0000-000000000000}"/>
          </ac:spMkLst>
        </pc:spChg>
      </pc:sldChg>
      <pc:sldChg chg="del">
        <pc:chgData name="Chantal Hohermuth-Weber" userId="ee4cdc31-d9fa-4b61-bdf4-b7f0716af33b" providerId="ADAL" clId="{C5C5CDB2-51C7-4117-88C0-12ABC77D37B5}" dt="2023-09-22T06:45:55.553" v="1442" actId="2696"/>
        <pc:sldMkLst>
          <pc:docMk/>
          <pc:sldMk cId="0" sldId="276"/>
        </pc:sldMkLst>
      </pc:sldChg>
      <pc:sldChg chg="del">
        <pc:chgData name="Chantal Hohermuth-Weber" userId="ee4cdc31-d9fa-4b61-bdf4-b7f0716af33b" providerId="ADAL" clId="{C5C5CDB2-51C7-4117-88C0-12ABC77D37B5}" dt="2023-09-22T06:46:05.616" v="1445" actId="2696"/>
        <pc:sldMkLst>
          <pc:docMk/>
          <pc:sldMk cId="0" sldId="278"/>
        </pc:sldMkLst>
      </pc:sldChg>
      <pc:sldChg chg="del">
        <pc:chgData name="Chantal Hohermuth-Weber" userId="ee4cdc31-d9fa-4b61-bdf4-b7f0716af33b" providerId="ADAL" clId="{C5C5CDB2-51C7-4117-88C0-12ABC77D37B5}" dt="2023-09-22T06:45:58.948" v="1443" actId="2696"/>
        <pc:sldMkLst>
          <pc:docMk/>
          <pc:sldMk cId="0" sldId="280"/>
        </pc:sldMkLst>
      </pc:sldChg>
      <pc:sldChg chg="modSp mod modAnim">
        <pc:chgData name="Chantal Hohermuth-Weber" userId="ee4cdc31-d9fa-4b61-bdf4-b7f0716af33b" providerId="ADAL" clId="{C5C5CDB2-51C7-4117-88C0-12ABC77D37B5}" dt="2023-09-22T07:36:27.221" v="2564" actId="20577"/>
        <pc:sldMkLst>
          <pc:docMk/>
          <pc:sldMk cId="229225099" sldId="283"/>
        </pc:sldMkLst>
        <pc:spChg chg="mod">
          <ac:chgData name="Chantal Hohermuth-Weber" userId="ee4cdc31-d9fa-4b61-bdf4-b7f0716af33b" providerId="ADAL" clId="{C5C5CDB2-51C7-4117-88C0-12ABC77D37B5}" dt="2023-09-22T07:36:27.221" v="2564" actId="20577"/>
          <ac:spMkLst>
            <pc:docMk/>
            <pc:sldMk cId="229225099" sldId="283"/>
            <ac:spMk id="2" creationId="{00000000-0000-0000-0000-000000000000}"/>
          </ac:spMkLst>
        </pc:spChg>
      </pc:sldChg>
      <pc:sldChg chg="modSp ord modAnim">
        <pc:chgData name="Chantal Hohermuth-Weber" userId="ee4cdc31-d9fa-4b61-bdf4-b7f0716af33b" providerId="ADAL" clId="{C5C5CDB2-51C7-4117-88C0-12ABC77D37B5}" dt="2023-09-22T07:36:21.171" v="2557" actId="20577"/>
        <pc:sldMkLst>
          <pc:docMk/>
          <pc:sldMk cId="665914420" sldId="284"/>
        </pc:sldMkLst>
        <pc:spChg chg="mod">
          <ac:chgData name="Chantal Hohermuth-Weber" userId="ee4cdc31-d9fa-4b61-bdf4-b7f0716af33b" providerId="ADAL" clId="{C5C5CDB2-51C7-4117-88C0-12ABC77D37B5}" dt="2023-09-22T07:36:21.171" v="2557" actId="20577"/>
          <ac:spMkLst>
            <pc:docMk/>
            <pc:sldMk cId="665914420" sldId="284"/>
            <ac:spMk id="2" creationId="{00000000-0000-0000-0000-000000000000}"/>
          </ac:spMkLst>
        </pc:spChg>
      </pc:sldChg>
      <pc:sldChg chg="modSp modAnim">
        <pc:chgData name="Chantal Hohermuth-Weber" userId="ee4cdc31-d9fa-4b61-bdf4-b7f0716af33b" providerId="ADAL" clId="{C5C5CDB2-51C7-4117-88C0-12ABC77D37B5}" dt="2023-09-22T07:00:21.012" v="1655" actId="20577"/>
        <pc:sldMkLst>
          <pc:docMk/>
          <pc:sldMk cId="1048748085" sldId="285"/>
        </pc:sldMkLst>
        <pc:spChg chg="mod">
          <ac:chgData name="Chantal Hohermuth-Weber" userId="ee4cdc31-d9fa-4b61-bdf4-b7f0716af33b" providerId="ADAL" clId="{C5C5CDB2-51C7-4117-88C0-12ABC77D37B5}" dt="2023-09-22T07:00:21.012" v="1655" actId="20577"/>
          <ac:spMkLst>
            <pc:docMk/>
            <pc:sldMk cId="1048748085" sldId="285"/>
            <ac:spMk id="2" creationId="{00000000-0000-0000-0000-000000000000}"/>
          </ac:spMkLst>
        </pc:spChg>
      </pc:sldChg>
      <pc:sldChg chg="del">
        <pc:chgData name="Chantal Hohermuth-Weber" userId="ee4cdc31-d9fa-4b61-bdf4-b7f0716af33b" providerId="ADAL" clId="{C5C5CDB2-51C7-4117-88C0-12ABC77D37B5}" dt="2023-09-22T06:46:02.609" v="1444" actId="2696"/>
        <pc:sldMkLst>
          <pc:docMk/>
          <pc:sldMk cId="3985965699" sldId="287"/>
        </pc:sldMkLst>
      </pc:sldChg>
      <pc:sldChg chg="addSp delSp modSp mod delAnim modAnim">
        <pc:chgData name="Chantal Hohermuth-Weber" userId="ee4cdc31-d9fa-4b61-bdf4-b7f0716af33b" providerId="ADAL" clId="{C5C5CDB2-51C7-4117-88C0-12ABC77D37B5}" dt="2023-09-22T06:27:59.442" v="959" actId="20577"/>
        <pc:sldMkLst>
          <pc:docMk/>
          <pc:sldMk cId="3534771363" sldId="289"/>
        </pc:sldMkLst>
        <pc:spChg chg="mod">
          <ac:chgData name="Chantal Hohermuth-Weber" userId="ee4cdc31-d9fa-4b61-bdf4-b7f0716af33b" providerId="ADAL" clId="{C5C5CDB2-51C7-4117-88C0-12ABC77D37B5}" dt="2023-09-22T06:27:59.442" v="959" actId="20577"/>
          <ac:spMkLst>
            <pc:docMk/>
            <pc:sldMk cId="3534771363" sldId="289"/>
            <ac:spMk id="118" creationId="{00000000-0000-0000-0000-000000000000}"/>
          </ac:spMkLst>
        </pc:spChg>
        <pc:picChg chg="add mod">
          <ac:chgData name="Chantal Hohermuth-Weber" userId="ee4cdc31-d9fa-4b61-bdf4-b7f0716af33b" providerId="ADAL" clId="{C5C5CDB2-51C7-4117-88C0-12ABC77D37B5}" dt="2023-09-21T09:44:16.524" v="629" actId="1076"/>
          <ac:picMkLst>
            <pc:docMk/>
            <pc:sldMk cId="3534771363" sldId="289"/>
            <ac:picMk id="3" creationId="{41DC9D19-F192-AE8E-848A-6236C89A59DC}"/>
          </ac:picMkLst>
        </pc:picChg>
        <pc:picChg chg="del">
          <ac:chgData name="Chantal Hohermuth-Weber" userId="ee4cdc31-d9fa-4b61-bdf4-b7f0716af33b" providerId="ADAL" clId="{C5C5CDB2-51C7-4117-88C0-12ABC77D37B5}" dt="2023-09-21T09:44:06.718" v="627" actId="21"/>
          <ac:picMkLst>
            <pc:docMk/>
            <pc:sldMk cId="3534771363" sldId="289"/>
            <ac:picMk id="6" creationId="{A1A47E79-AA74-41C4-84CA-0DC2EA6F15FD}"/>
          </ac:picMkLst>
        </pc:picChg>
      </pc:sldChg>
      <pc:sldChg chg="del">
        <pc:chgData name="Chantal Hohermuth-Weber" userId="ee4cdc31-d9fa-4b61-bdf4-b7f0716af33b" providerId="ADAL" clId="{C5C5CDB2-51C7-4117-88C0-12ABC77D37B5}" dt="2023-09-22T06:46:11.664" v="1446" actId="2696"/>
        <pc:sldMkLst>
          <pc:docMk/>
          <pc:sldMk cId="3925289276" sldId="290"/>
        </pc:sldMkLst>
      </pc:sldChg>
      <pc:sldChg chg="modSp mod modAnim">
        <pc:chgData name="Chantal Hohermuth-Weber" userId="ee4cdc31-d9fa-4b61-bdf4-b7f0716af33b" providerId="ADAL" clId="{C5C5CDB2-51C7-4117-88C0-12ABC77D37B5}" dt="2023-09-22T06:43:01.337" v="1430" actId="114"/>
        <pc:sldMkLst>
          <pc:docMk/>
          <pc:sldMk cId="1205128668" sldId="291"/>
        </pc:sldMkLst>
        <pc:spChg chg="mod">
          <ac:chgData name="Chantal Hohermuth-Weber" userId="ee4cdc31-d9fa-4b61-bdf4-b7f0716af33b" providerId="ADAL" clId="{C5C5CDB2-51C7-4117-88C0-12ABC77D37B5}" dt="2023-09-22T06:43:01.337" v="1430" actId="114"/>
          <ac:spMkLst>
            <pc:docMk/>
            <pc:sldMk cId="1205128668" sldId="291"/>
            <ac:spMk id="3" creationId="{00000000-0000-0000-0000-000000000000}"/>
          </ac:spMkLst>
        </pc:spChg>
        <pc:picChg chg="mod">
          <ac:chgData name="Chantal Hohermuth-Weber" userId="ee4cdc31-d9fa-4b61-bdf4-b7f0716af33b" providerId="ADAL" clId="{C5C5CDB2-51C7-4117-88C0-12ABC77D37B5}" dt="2023-09-22T06:42:53.361" v="1426" actId="1076"/>
          <ac:picMkLst>
            <pc:docMk/>
            <pc:sldMk cId="1205128668" sldId="291"/>
            <ac:picMk id="12" creationId="{3FE30605-C456-4704-B422-F57A40AD4798}"/>
          </ac:picMkLst>
        </pc:picChg>
      </pc:sldChg>
      <pc:sldChg chg="modSp">
        <pc:chgData name="Chantal Hohermuth-Weber" userId="ee4cdc31-d9fa-4b61-bdf4-b7f0716af33b" providerId="ADAL" clId="{C5C5CDB2-51C7-4117-88C0-12ABC77D37B5}" dt="2023-09-22T06:42:33.754" v="1416" actId="255"/>
        <pc:sldMkLst>
          <pc:docMk/>
          <pc:sldMk cId="0" sldId="292"/>
        </pc:sldMkLst>
        <pc:spChg chg="mod">
          <ac:chgData name="Chantal Hohermuth-Weber" userId="ee4cdc31-d9fa-4b61-bdf4-b7f0716af33b" providerId="ADAL" clId="{C5C5CDB2-51C7-4117-88C0-12ABC77D37B5}" dt="2023-09-22T06:42:33.754" v="1416" actId="255"/>
          <ac:spMkLst>
            <pc:docMk/>
            <pc:sldMk cId="0" sldId="292"/>
            <ac:spMk id="2" creationId="{00000000-0000-0000-0000-000000000000}"/>
          </ac:spMkLst>
        </pc:spChg>
      </pc:sldChg>
      <pc:sldChg chg="modSp modAnim">
        <pc:chgData name="Chantal Hohermuth-Weber" userId="ee4cdc31-d9fa-4b61-bdf4-b7f0716af33b" providerId="ADAL" clId="{C5C5CDB2-51C7-4117-88C0-12ABC77D37B5}" dt="2023-09-22T06:43:55.783" v="1439" actId="255"/>
        <pc:sldMkLst>
          <pc:docMk/>
          <pc:sldMk cId="772593790" sldId="319"/>
        </pc:sldMkLst>
        <pc:spChg chg="mod">
          <ac:chgData name="Chantal Hohermuth-Weber" userId="ee4cdc31-d9fa-4b61-bdf4-b7f0716af33b" providerId="ADAL" clId="{C5C5CDB2-51C7-4117-88C0-12ABC77D37B5}" dt="2023-09-22T06:43:55.783" v="1439" actId="255"/>
          <ac:spMkLst>
            <pc:docMk/>
            <pc:sldMk cId="772593790" sldId="319"/>
            <ac:spMk id="3" creationId="{00000000-0000-0000-0000-000000000000}"/>
          </ac:spMkLst>
        </pc:spChg>
      </pc:sldChg>
      <pc:sldChg chg="modSp">
        <pc:chgData name="Chantal Hohermuth-Weber" userId="ee4cdc31-d9fa-4b61-bdf4-b7f0716af33b" providerId="ADAL" clId="{C5C5CDB2-51C7-4117-88C0-12ABC77D37B5}" dt="2023-09-22T06:44:05.481" v="1440" actId="255"/>
        <pc:sldMkLst>
          <pc:docMk/>
          <pc:sldMk cId="1144226346" sldId="320"/>
        </pc:sldMkLst>
        <pc:spChg chg="mod">
          <ac:chgData name="Chantal Hohermuth-Weber" userId="ee4cdc31-d9fa-4b61-bdf4-b7f0716af33b" providerId="ADAL" clId="{C5C5CDB2-51C7-4117-88C0-12ABC77D37B5}" dt="2023-09-22T06:44:05.481" v="1440" actId="255"/>
          <ac:spMkLst>
            <pc:docMk/>
            <pc:sldMk cId="1144226346" sldId="320"/>
            <ac:spMk id="2" creationId="{00000000-0000-0000-0000-000000000000}"/>
          </ac:spMkLst>
        </pc:spChg>
      </pc:sldChg>
      <pc:sldChg chg="addSp delSp modSp mod ord">
        <pc:chgData name="Chantal Hohermuth-Weber" userId="ee4cdc31-d9fa-4b61-bdf4-b7f0716af33b" providerId="ADAL" clId="{C5C5CDB2-51C7-4117-88C0-12ABC77D37B5}" dt="2023-09-22T06:49:11.012" v="1486" actId="14100"/>
        <pc:sldMkLst>
          <pc:docMk/>
          <pc:sldMk cId="0" sldId="321"/>
        </pc:sldMkLst>
        <pc:spChg chg="add del mod">
          <ac:chgData name="Chantal Hohermuth-Weber" userId="ee4cdc31-d9fa-4b61-bdf4-b7f0716af33b" providerId="ADAL" clId="{C5C5CDB2-51C7-4117-88C0-12ABC77D37B5}" dt="2023-09-22T06:49:11.012" v="1486" actId="14100"/>
          <ac:spMkLst>
            <pc:docMk/>
            <pc:sldMk cId="0" sldId="321"/>
            <ac:spMk id="6" creationId="{07C372E1-C2DA-5D8B-F268-8D05DA04C4D0}"/>
          </ac:spMkLst>
        </pc:spChg>
      </pc:sldChg>
      <pc:sldChg chg="modSp mod">
        <pc:chgData name="Chantal Hohermuth-Weber" userId="ee4cdc31-d9fa-4b61-bdf4-b7f0716af33b" providerId="ADAL" clId="{C5C5CDB2-51C7-4117-88C0-12ABC77D37B5}" dt="2023-09-22T07:27:04.531" v="2341" actId="255"/>
        <pc:sldMkLst>
          <pc:docMk/>
          <pc:sldMk cId="3648423909" sldId="322"/>
        </pc:sldMkLst>
        <pc:spChg chg="mod">
          <ac:chgData name="Chantal Hohermuth-Weber" userId="ee4cdc31-d9fa-4b61-bdf4-b7f0716af33b" providerId="ADAL" clId="{C5C5CDB2-51C7-4117-88C0-12ABC77D37B5}" dt="2023-09-22T07:27:04.531" v="2341" actId="255"/>
          <ac:spMkLst>
            <pc:docMk/>
            <pc:sldMk cId="3648423909" sldId="322"/>
            <ac:spMk id="3" creationId="{70A00F15-2D6A-7164-96CD-526D0A111438}"/>
          </ac:spMkLst>
        </pc:spChg>
      </pc:sldChg>
      <pc:sldChg chg="modSp">
        <pc:chgData name="Chantal Hohermuth-Weber" userId="ee4cdc31-d9fa-4b61-bdf4-b7f0716af33b" providerId="ADAL" clId="{C5C5CDB2-51C7-4117-88C0-12ABC77D37B5}" dt="2023-09-22T07:00:16.707" v="1652" actId="20577"/>
        <pc:sldMkLst>
          <pc:docMk/>
          <pc:sldMk cId="4005230867" sldId="323"/>
        </pc:sldMkLst>
        <pc:spChg chg="mod">
          <ac:chgData name="Chantal Hohermuth-Weber" userId="ee4cdc31-d9fa-4b61-bdf4-b7f0716af33b" providerId="ADAL" clId="{C5C5CDB2-51C7-4117-88C0-12ABC77D37B5}" dt="2023-09-22T07:00:16.707" v="1652" actId="20577"/>
          <ac:spMkLst>
            <pc:docMk/>
            <pc:sldMk cId="4005230867" sldId="323"/>
            <ac:spMk id="2" creationId="{00000000-0000-0000-0000-000000000000}"/>
          </ac:spMkLst>
        </pc:spChg>
      </pc:sldChg>
      <pc:sldChg chg="modSp del">
        <pc:chgData name="Chantal Hohermuth-Weber" userId="ee4cdc31-d9fa-4b61-bdf4-b7f0716af33b" providerId="ADAL" clId="{C5C5CDB2-51C7-4117-88C0-12ABC77D37B5}" dt="2023-09-22T06:54:22.152" v="1553" actId="2696"/>
        <pc:sldMkLst>
          <pc:docMk/>
          <pc:sldMk cId="924315175" sldId="324"/>
        </pc:sldMkLst>
        <pc:spChg chg="mod">
          <ac:chgData name="Chantal Hohermuth-Weber" userId="ee4cdc31-d9fa-4b61-bdf4-b7f0716af33b" providerId="ADAL" clId="{C5C5CDB2-51C7-4117-88C0-12ABC77D37B5}" dt="2023-09-22T06:38:05.023" v="1338" actId="114"/>
          <ac:spMkLst>
            <pc:docMk/>
            <pc:sldMk cId="924315175" sldId="324"/>
            <ac:spMk id="4" creationId="{00000000-0000-0000-0000-000000000000}"/>
          </ac:spMkLst>
        </pc:spChg>
      </pc:sldChg>
      <pc:sldChg chg="new del">
        <pc:chgData name="Chantal Hohermuth-Weber" userId="ee4cdc31-d9fa-4b61-bdf4-b7f0716af33b" providerId="ADAL" clId="{C5C5CDB2-51C7-4117-88C0-12ABC77D37B5}" dt="2023-09-21T09:22:26.205" v="1" actId="680"/>
        <pc:sldMkLst>
          <pc:docMk/>
          <pc:sldMk cId="619421249" sldId="325"/>
        </pc:sldMkLst>
      </pc:sldChg>
      <pc:sldChg chg="modSp new del mod">
        <pc:chgData name="Chantal Hohermuth-Weber" userId="ee4cdc31-d9fa-4b61-bdf4-b7f0716af33b" providerId="ADAL" clId="{C5C5CDB2-51C7-4117-88C0-12ABC77D37B5}" dt="2023-09-22T06:45:04.166" v="1441" actId="2696"/>
        <pc:sldMkLst>
          <pc:docMk/>
          <pc:sldMk cId="3597503334" sldId="325"/>
        </pc:sldMkLst>
        <pc:spChg chg="mod">
          <ac:chgData name="Chantal Hohermuth-Weber" userId="ee4cdc31-d9fa-4b61-bdf4-b7f0716af33b" providerId="ADAL" clId="{C5C5CDB2-51C7-4117-88C0-12ABC77D37B5}" dt="2023-09-21T09:22:44.800" v="3"/>
          <ac:spMkLst>
            <pc:docMk/>
            <pc:sldMk cId="3597503334" sldId="325"/>
            <ac:spMk id="3" creationId="{8496606A-5680-31F8-A05E-CFEABE46220F}"/>
          </ac:spMkLst>
        </pc:spChg>
      </pc:sldChg>
      <pc:sldChg chg="modSp new del mod">
        <pc:chgData name="Chantal Hohermuth-Weber" userId="ee4cdc31-d9fa-4b61-bdf4-b7f0716af33b" providerId="ADAL" clId="{C5C5CDB2-51C7-4117-88C0-12ABC77D37B5}" dt="2023-09-21T09:28:16.070" v="207" actId="680"/>
        <pc:sldMkLst>
          <pc:docMk/>
          <pc:sldMk cId="926913614" sldId="326"/>
        </pc:sldMkLst>
        <pc:spChg chg="mod">
          <ac:chgData name="Chantal Hohermuth-Weber" userId="ee4cdc31-d9fa-4b61-bdf4-b7f0716af33b" providerId="ADAL" clId="{C5C5CDB2-51C7-4117-88C0-12ABC77D37B5}" dt="2023-09-21T09:28:12.800" v="206"/>
          <ac:spMkLst>
            <pc:docMk/>
            <pc:sldMk cId="926913614" sldId="326"/>
            <ac:spMk id="2" creationId="{3ED2F887-88C9-99C8-BD04-32A3E42209DD}"/>
          </ac:spMkLst>
        </pc:spChg>
      </pc:sldChg>
      <pc:sldChg chg="modSp add del modAnim">
        <pc:chgData name="Chantal Hohermuth-Weber" userId="ee4cdc31-d9fa-4b61-bdf4-b7f0716af33b" providerId="ADAL" clId="{C5C5CDB2-51C7-4117-88C0-12ABC77D37B5}" dt="2023-09-22T07:48:00.941" v="2789" actId="2696"/>
        <pc:sldMkLst>
          <pc:docMk/>
          <pc:sldMk cId="1714758013" sldId="326"/>
        </pc:sldMkLst>
        <pc:spChg chg="mod">
          <ac:chgData name="Chantal Hohermuth-Weber" userId="ee4cdc31-d9fa-4b61-bdf4-b7f0716af33b" providerId="ADAL" clId="{C5C5CDB2-51C7-4117-88C0-12ABC77D37B5}" dt="2023-09-22T07:27:16.938" v="2343" actId="255"/>
          <ac:spMkLst>
            <pc:docMk/>
            <pc:sldMk cId="1714758013" sldId="326"/>
            <ac:spMk id="2" creationId="{00000000-0000-0000-0000-000000000000}"/>
          </ac:spMkLst>
        </pc:spChg>
      </pc:sldChg>
      <pc:sldChg chg="modSp new mod ord">
        <pc:chgData name="Chantal Hohermuth-Weber" userId="ee4cdc31-d9fa-4b61-bdf4-b7f0716af33b" providerId="ADAL" clId="{C5C5CDB2-51C7-4117-88C0-12ABC77D37B5}" dt="2023-09-22T06:34:06.886" v="1281" actId="114"/>
        <pc:sldMkLst>
          <pc:docMk/>
          <pc:sldMk cId="632131682" sldId="327"/>
        </pc:sldMkLst>
        <pc:spChg chg="mod">
          <ac:chgData name="Chantal Hohermuth-Weber" userId="ee4cdc31-d9fa-4b61-bdf4-b7f0716af33b" providerId="ADAL" clId="{C5C5CDB2-51C7-4117-88C0-12ABC77D37B5}" dt="2023-09-22T06:34:06.886" v="1281" actId="114"/>
          <ac:spMkLst>
            <pc:docMk/>
            <pc:sldMk cId="632131682" sldId="327"/>
            <ac:spMk id="3" creationId="{BE49FD73-ADEC-C47B-7AB2-D4E7E0FAED34}"/>
          </ac:spMkLst>
        </pc:spChg>
      </pc:sldChg>
      <pc:sldChg chg="modSp new mod ord">
        <pc:chgData name="Chantal Hohermuth-Weber" userId="ee4cdc31-d9fa-4b61-bdf4-b7f0716af33b" providerId="ADAL" clId="{C5C5CDB2-51C7-4117-88C0-12ABC77D37B5}" dt="2023-09-22T06:33:55.260" v="1279" actId="114"/>
        <pc:sldMkLst>
          <pc:docMk/>
          <pc:sldMk cId="4255886733" sldId="328"/>
        </pc:sldMkLst>
        <pc:spChg chg="mod">
          <ac:chgData name="Chantal Hohermuth-Weber" userId="ee4cdc31-d9fa-4b61-bdf4-b7f0716af33b" providerId="ADAL" clId="{C5C5CDB2-51C7-4117-88C0-12ABC77D37B5}" dt="2023-09-22T06:33:55.260" v="1279" actId="114"/>
          <ac:spMkLst>
            <pc:docMk/>
            <pc:sldMk cId="4255886733" sldId="328"/>
            <ac:spMk id="3" creationId="{B7D83F70-0A2C-FA74-17B0-94E1992EE7EE}"/>
          </ac:spMkLst>
        </pc:spChg>
      </pc:sldChg>
      <pc:sldChg chg="modSp add mod">
        <pc:chgData name="Chantal Hohermuth-Weber" userId="ee4cdc31-d9fa-4b61-bdf4-b7f0716af33b" providerId="ADAL" clId="{C5C5CDB2-51C7-4117-88C0-12ABC77D37B5}" dt="2023-09-22T06:32:44.366" v="1243" actId="20577"/>
        <pc:sldMkLst>
          <pc:docMk/>
          <pc:sldMk cId="3649282713" sldId="329"/>
        </pc:sldMkLst>
        <pc:spChg chg="mod">
          <ac:chgData name="Chantal Hohermuth-Weber" userId="ee4cdc31-d9fa-4b61-bdf4-b7f0716af33b" providerId="ADAL" clId="{C5C5CDB2-51C7-4117-88C0-12ABC77D37B5}" dt="2023-09-22T06:32:44.366" v="1243" actId="20577"/>
          <ac:spMkLst>
            <pc:docMk/>
            <pc:sldMk cId="3649282713" sldId="329"/>
            <ac:spMk id="3" creationId="{BE49FD73-ADEC-C47B-7AB2-D4E7E0FAED34}"/>
          </ac:spMkLst>
        </pc:spChg>
      </pc:sldChg>
      <pc:sldChg chg="modSp add modAnim">
        <pc:chgData name="Chantal Hohermuth-Weber" userId="ee4cdc31-d9fa-4b61-bdf4-b7f0716af33b" providerId="ADAL" clId="{C5C5CDB2-51C7-4117-88C0-12ABC77D37B5}" dt="2023-09-22T06:56:20.856" v="1620" actId="114"/>
        <pc:sldMkLst>
          <pc:docMk/>
          <pc:sldMk cId="3061137774" sldId="330"/>
        </pc:sldMkLst>
        <pc:spChg chg="mod">
          <ac:chgData name="Chantal Hohermuth-Weber" userId="ee4cdc31-d9fa-4b61-bdf4-b7f0716af33b" providerId="ADAL" clId="{C5C5CDB2-51C7-4117-88C0-12ABC77D37B5}" dt="2023-09-22T06:56:20.856" v="1620" actId="114"/>
          <ac:spMkLst>
            <pc:docMk/>
            <pc:sldMk cId="3061137774" sldId="330"/>
            <ac:spMk id="2" creationId="{00000000-0000-0000-0000-000000000000}"/>
          </ac:spMkLst>
        </pc:spChg>
      </pc:sldChg>
      <pc:sldChg chg="modSp new mod">
        <pc:chgData name="Chantal Hohermuth-Weber" userId="ee4cdc31-d9fa-4b61-bdf4-b7f0716af33b" providerId="ADAL" clId="{C5C5CDB2-51C7-4117-88C0-12ABC77D37B5}" dt="2023-09-22T07:06:45.257" v="1925" actId="20577"/>
        <pc:sldMkLst>
          <pc:docMk/>
          <pc:sldMk cId="3104087851" sldId="331"/>
        </pc:sldMkLst>
        <pc:spChg chg="mod">
          <ac:chgData name="Chantal Hohermuth-Weber" userId="ee4cdc31-d9fa-4b61-bdf4-b7f0716af33b" providerId="ADAL" clId="{C5C5CDB2-51C7-4117-88C0-12ABC77D37B5}" dt="2023-09-22T07:06:45.257" v="1925" actId="20577"/>
          <ac:spMkLst>
            <pc:docMk/>
            <pc:sldMk cId="3104087851" sldId="331"/>
            <ac:spMk id="3" creationId="{06CAB846-2934-F5A0-2D92-945DEC701683}"/>
          </ac:spMkLst>
        </pc:spChg>
      </pc:sldChg>
      <pc:sldChg chg="modSp new mod">
        <pc:chgData name="Chantal Hohermuth-Weber" userId="ee4cdc31-d9fa-4b61-bdf4-b7f0716af33b" providerId="ADAL" clId="{C5C5CDB2-51C7-4117-88C0-12ABC77D37B5}" dt="2023-09-22T07:09:46.798" v="1956" actId="20577"/>
        <pc:sldMkLst>
          <pc:docMk/>
          <pc:sldMk cId="3433909841" sldId="332"/>
        </pc:sldMkLst>
        <pc:spChg chg="mod">
          <ac:chgData name="Chantal Hohermuth-Weber" userId="ee4cdc31-d9fa-4b61-bdf4-b7f0716af33b" providerId="ADAL" clId="{C5C5CDB2-51C7-4117-88C0-12ABC77D37B5}" dt="2023-09-22T07:09:46.798" v="1956" actId="20577"/>
          <ac:spMkLst>
            <pc:docMk/>
            <pc:sldMk cId="3433909841" sldId="332"/>
            <ac:spMk id="3" creationId="{A5A1AC25-2BC6-56EA-C7A4-637D6B53AB31}"/>
          </ac:spMkLst>
        </pc:spChg>
      </pc:sldChg>
      <pc:sldChg chg="modSp new mod">
        <pc:chgData name="Chantal Hohermuth-Weber" userId="ee4cdc31-d9fa-4b61-bdf4-b7f0716af33b" providerId="ADAL" clId="{C5C5CDB2-51C7-4117-88C0-12ABC77D37B5}" dt="2023-09-22T07:10:17.723" v="1960" actId="114"/>
        <pc:sldMkLst>
          <pc:docMk/>
          <pc:sldMk cId="980513697" sldId="333"/>
        </pc:sldMkLst>
        <pc:spChg chg="mod">
          <ac:chgData name="Chantal Hohermuth-Weber" userId="ee4cdc31-d9fa-4b61-bdf4-b7f0716af33b" providerId="ADAL" clId="{C5C5CDB2-51C7-4117-88C0-12ABC77D37B5}" dt="2023-09-22T07:10:17.723" v="1960" actId="114"/>
          <ac:spMkLst>
            <pc:docMk/>
            <pc:sldMk cId="980513697" sldId="333"/>
            <ac:spMk id="3" creationId="{C5DF1CA1-FA9F-8120-0170-702B4AFF3077}"/>
          </ac:spMkLst>
        </pc:spChg>
      </pc:sldChg>
      <pc:sldChg chg="addSp modSp new mod">
        <pc:chgData name="Chantal Hohermuth-Weber" userId="ee4cdc31-d9fa-4b61-bdf4-b7f0716af33b" providerId="ADAL" clId="{C5C5CDB2-51C7-4117-88C0-12ABC77D37B5}" dt="2023-09-22T07:17:42.660" v="2110" actId="20577"/>
        <pc:sldMkLst>
          <pc:docMk/>
          <pc:sldMk cId="2291738563" sldId="334"/>
        </pc:sldMkLst>
        <pc:spChg chg="mod">
          <ac:chgData name="Chantal Hohermuth-Weber" userId="ee4cdc31-d9fa-4b61-bdf4-b7f0716af33b" providerId="ADAL" clId="{C5C5CDB2-51C7-4117-88C0-12ABC77D37B5}" dt="2023-09-22T07:17:42.660" v="2110" actId="20577"/>
          <ac:spMkLst>
            <pc:docMk/>
            <pc:sldMk cId="2291738563" sldId="334"/>
            <ac:spMk id="3" creationId="{FE35473A-FF08-802E-0112-A9B0B685BDF4}"/>
          </ac:spMkLst>
        </pc:spChg>
        <pc:picChg chg="add mod">
          <ac:chgData name="Chantal Hohermuth-Weber" userId="ee4cdc31-d9fa-4b61-bdf4-b7f0716af33b" providerId="ADAL" clId="{C5C5CDB2-51C7-4117-88C0-12ABC77D37B5}" dt="2023-09-22T07:15:47.483" v="2078" actId="1076"/>
          <ac:picMkLst>
            <pc:docMk/>
            <pc:sldMk cId="2291738563" sldId="334"/>
            <ac:picMk id="5" creationId="{059B34AF-D4CC-C1DD-D6C5-B6219D06EA42}"/>
          </ac:picMkLst>
        </pc:picChg>
      </pc:sldChg>
      <pc:sldChg chg="modSp new mod">
        <pc:chgData name="Chantal Hohermuth-Weber" userId="ee4cdc31-d9fa-4b61-bdf4-b7f0716af33b" providerId="ADAL" clId="{C5C5CDB2-51C7-4117-88C0-12ABC77D37B5}" dt="2023-09-22T07:25:18.038" v="2335" actId="20577"/>
        <pc:sldMkLst>
          <pc:docMk/>
          <pc:sldMk cId="3328808276" sldId="335"/>
        </pc:sldMkLst>
        <pc:spChg chg="mod">
          <ac:chgData name="Chantal Hohermuth-Weber" userId="ee4cdc31-d9fa-4b61-bdf4-b7f0716af33b" providerId="ADAL" clId="{C5C5CDB2-51C7-4117-88C0-12ABC77D37B5}" dt="2023-09-22T07:25:18.038" v="2335" actId="20577"/>
          <ac:spMkLst>
            <pc:docMk/>
            <pc:sldMk cId="3328808276" sldId="335"/>
            <ac:spMk id="3" creationId="{288424D5-1AA7-EF8B-5F25-17C63DC8A78B}"/>
          </ac:spMkLst>
        </pc:spChg>
      </pc:sldChg>
      <pc:sldChg chg="modSp new mod">
        <pc:chgData name="Chantal Hohermuth-Weber" userId="ee4cdc31-d9fa-4b61-bdf4-b7f0716af33b" providerId="ADAL" clId="{C5C5CDB2-51C7-4117-88C0-12ABC77D37B5}" dt="2023-09-22T07:40:22.115" v="2696" actId="6549"/>
        <pc:sldMkLst>
          <pc:docMk/>
          <pc:sldMk cId="2032658522" sldId="336"/>
        </pc:sldMkLst>
        <pc:spChg chg="mod">
          <ac:chgData name="Chantal Hohermuth-Weber" userId="ee4cdc31-d9fa-4b61-bdf4-b7f0716af33b" providerId="ADAL" clId="{C5C5CDB2-51C7-4117-88C0-12ABC77D37B5}" dt="2023-09-22T07:40:22.115" v="2696" actId="6549"/>
          <ac:spMkLst>
            <pc:docMk/>
            <pc:sldMk cId="2032658522" sldId="336"/>
            <ac:spMk id="3" creationId="{5817DD38-8729-049C-F99F-8BAD554D243C}"/>
          </ac:spMkLst>
        </pc:spChg>
      </pc:sldChg>
      <pc:sldChg chg="addSp delSp modSp new mod">
        <pc:chgData name="Chantal Hohermuth-Weber" userId="ee4cdc31-d9fa-4b61-bdf4-b7f0716af33b" providerId="ADAL" clId="{C5C5CDB2-51C7-4117-88C0-12ABC77D37B5}" dt="2023-09-22T07:24:25.883" v="2325" actId="2711"/>
        <pc:sldMkLst>
          <pc:docMk/>
          <pc:sldMk cId="449134353" sldId="337"/>
        </pc:sldMkLst>
        <pc:spChg chg="mod">
          <ac:chgData name="Chantal Hohermuth-Weber" userId="ee4cdc31-d9fa-4b61-bdf4-b7f0716af33b" providerId="ADAL" clId="{C5C5CDB2-51C7-4117-88C0-12ABC77D37B5}" dt="2023-09-22T07:24:25.883" v="2325" actId="2711"/>
          <ac:spMkLst>
            <pc:docMk/>
            <pc:sldMk cId="449134353" sldId="337"/>
            <ac:spMk id="3" creationId="{397587AB-9D3C-ABCA-FAB6-DBC2E3E0AE75}"/>
          </ac:spMkLst>
        </pc:spChg>
        <pc:picChg chg="add del">
          <ac:chgData name="Chantal Hohermuth-Weber" userId="ee4cdc31-d9fa-4b61-bdf4-b7f0716af33b" providerId="ADAL" clId="{C5C5CDB2-51C7-4117-88C0-12ABC77D37B5}" dt="2023-09-22T07:23:50.872" v="2309" actId="22"/>
          <ac:picMkLst>
            <pc:docMk/>
            <pc:sldMk cId="449134353" sldId="337"/>
            <ac:picMk id="5" creationId="{B8ADAC3A-2273-E3C0-49CC-7378106F9E52}"/>
          </ac:picMkLst>
        </pc:picChg>
      </pc:sldChg>
      <pc:sldChg chg="addSp modSp new mod">
        <pc:chgData name="Chantal Hohermuth-Weber" userId="ee4cdc31-d9fa-4b61-bdf4-b7f0716af33b" providerId="ADAL" clId="{C5C5CDB2-51C7-4117-88C0-12ABC77D37B5}" dt="2023-09-22T07:36:31.323" v="2566" actId="20577"/>
        <pc:sldMkLst>
          <pc:docMk/>
          <pc:sldMk cId="178182808" sldId="338"/>
        </pc:sldMkLst>
        <pc:spChg chg="mod">
          <ac:chgData name="Chantal Hohermuth-Weber" userId="ee4cdc31-d9fa-4b61-bdf4-b7f0716af33b" providerId="ADAL" clId="{C5C5CDB2-51C7-4117-88C0-12ABC77D37B5}" dt="2023-09-22T07:36:31.323" v="2566" actId="20577"/>
          <ac:spMkLst>
            <pc:docMk/>
            <pc:sldMk cId="178182808" sldId="338"/>
            <ac:spMk id="3" creationId="{08ACA940-2EB5-00B6-2D12-81562476D243}"/>
          </ac:spMkLst>
        </pc:spChg>
        <pc:picChg chg="add mod">
          <ac:chgData name="Chantal Hohermuth-Weber" userId="ee4cdc31-d9fa-4b61-bdf4-b7f0716af33b" providerId="ADAL" clId="{C5C5CDB2-51C7-4117-88C0-12ABC77D37B5}" dt="2023-09-22T07:18:52.962" v="2153" actId="14100"/>
          <ac:picMkLst>
            <pc:docMk/>
            <pc:sldMk cId="178182808" sldId="338"/>
            <ac:picMk id="5" creationId="{329E4524-A810-054F-9365-CA2F1CF788B4}"/>
          </ac:picMkLst>
        </pc:picChg>
      </pc:sldChg>
      <pc:sldChg chg="new del">
        <pc:chgData name="Chantal Hohermuth-Weber" userId="ee4cdc31-d9fa-4b61-bdf4-b7f0716af33b" providerId="ADAL" clId="{C5C5CDB2-51C7-4117-88C0-12ABC77D37B5}" dt="2023-09-22T07:19:51.006" v="2156" actId="680"/>
        <pc:sldMkLst>
          <pc:docMk/>
          <pc:sldMk cId="1165369553" sldId="339"/>
        </pc:sldMkLst>
      </pc:sldChg>
      <pc:sldChg chg="modSp add ord modAnim">
        <pc:chgData name="Chantal Hohermuth-Weber" userId="ee4cdc31-d9fa-4b61-bdf4-b7f0716af33b" providerId="ADAL" clId="{C5C5CDB2-51C7-4117-88C0-12ABC77D37B5}" dt="2023-09-22T07:36:18.117" v="2555" actId="20577"/>
        <pc:sldMkLst>
          <pc:docMk/>
          <pc:sldMk cId="1722140032" sldId="339"/>
        </pc:sldMkLst>
        <pc:spChg chg="mod">
          <ac:chgData name="Chantal Hohermuth-Weber" userId="ee4cdc31-d9fa-4b61-bdf4-b7f0716af33b" providerId="ADAL" clId="{C5C5CDB2-51C7-4117-88C0-12ABC77D37B5}" dt="2023-09-22T07:36:18.117" v="2555" actId="20577"/>
          <ac:spMkLst>
            <pc:docMk/>
            <pc:sldMk cId="1722140032" sldId="339"/>
            <ac:spMk id="2" creationId="{00000000-0000-0000-0000-000000000000}"/>
          </ac:spMkLst>
        </pc:spChg>
      </pc:sldChg>
      <pc:sldChg chg="modSp add modAnim">
        <pc:chgData name="Chantal Hohermuth-Weber" userId="ee4cdc31-d9fa-4b61-bdf4-b7f0716af33b" providerId="ADAL" clId="{C5C5CDB2-51C7-4117-88C0-12ABC77D37B5}" dt="2023-09-22T07:37:25.362" v="2670" actId="20577"/>
        <pc:sldMkLst>
          <pc:docMk/>
          <pc:sldMk cId="839186721" sldId="340"/>
        </pc:sldMkLst>
        <pc:spChg chg="mod">
          <ac:chgData name="Chantal Hohermuth-Weber" userId="ee4cdc31-d9fa-4b61-bdf4-b7f0716af33b" providerId="ADAL" clId="{C5C5CDB2-51C7-4117-88C0-12ABC77D37B5}" dt="2023-09-22T07:37:25.362" v="2670" actId="20577"/>
          <ac:spMkLst>
            <pc:docMk/>
            <pc:sldMk cId="839186721" sldId="340"/>
            <ac:spMk id="3" creationId="{00000000-0000-0000-0000-000000000000}"/>
          </ac:spMkLst>
        </pc:spChg>
      </pc:sldChg>
      <pc:sldChg chg="modSp add mod">
        <pc:chgData name="Chantal Hohermuth-Weber" userId="ee4cdc31-d9fa-4b61-bdf4-b7f0716af33b" providerId="ADAL" clId="{C5C5CDB2-51C7-4117-88C0-12ABC77D37B5}" dt="2023-09-22T07:40:55.159" v="2704" actId="20577"/>
        <pc:sldMkLst>
          <pc:docMk/>
          <pc:sldMk cId="958067796" sldId="341"/>
        </pc:sldMkLst>
        <pc:spChg chg="mod">
          <ac:chgData name="Chantal Hohermuth-Weber" userId="ee4cdc31-d9fa-4b61-bdf4-b7f0716af33b" providerId="ADAL" clId="{C5C5CDB2-51C7-4117-88C0-12ABC77D37B5}" dt="2023-09-22T07:40:55.159" v="2704" actId="20577"/>
          <ac:spMkLst>
            <pc:docMk/>
            <pc:sldMk cId="958067796" sldId="341"/>
            <ac:spMk id="3" creationId="{5817DD38-8729-049C-F99F-8BAD554D243C}"/>
          </ac:spMkLst>
        </pc:spChg>
      </pc:sldChg>
      <pc:sldChg chg="new del">
        <pc:chgData name="Chantal Hohermuth-Weber" userId="ee4cdc31-d9fa-4b61-bdf4-b7f0716af33b" providerId="ADAL" clId="{C5C5CDB2-51C7-4117-88C0-12ABC77D37B5}" dt="2023-09-22T07:41:26.987" v="2706" actId="680"/>
        <pc:sldMkLst>
          <pc:docMk/>
          <pc:sldMk cId="2619692601" sldId="342"/>
        </pc:sldMkLst>
      </pc:sldChg>
      <pc:sldChg chg="modSp new mod">
        <pc:chgData name="Chantal Hohermuth-Weber" userId="ee4cdc31-d9fa-4b61-bdf4-b7f0716af33b" providerId="ADAL" clId="{C5C5CDB2-51C7-4117-88C0-12ABC77D37B5}" dt="2023-09-22T07:42:11.712" v="2714" actId="20577"/>
        <pc:sldMkLst>
          <pc:docMk/>
          <pc:sldMk cId="4139305782" sldId="342"/>
        </pc:sldMkLst>
        <pc:spChg chg="mod">
          <ac:chgData name="Chantal Hohermuth-Weber" userId="ee4cdc31-d9fa-4b61-bdf4-b7f0716af33b" providerId="ADAL" clId="{C5C5CDB2-51C7-4117-88C0-12ABC77D37B5}" dt="2023-09-22T07:42:11.712" v="2714" actId="20577"/>
          <ac:spMkLst>
            <pc:docMk/>
            <pc:sldMk cId="4139305782" sldId="342"/>
            <ac:spMk id="3" creationId="{611494EF-E651-20A5-E1A9-4A710B03E92F}"/>
          </ac:spMkLst>
        </pc:spChg>
      </pc:sldChg>
      <pc:sldChg chg="addSp modSp new mod">
        <pc:chgData name="Chantal Hohermuth-Weber" userId="ee4cdc31-d9fa-4b61-bdf4-b7f0716af33b" providerId="ADAL" clId="{C5C5CDB2-51C7-4117-88C0-12ABC77D37B5}" dt="2023-09-22T07:42:32.620" v="2722" actId="1076"/>
        <pc:sldMkLst>
          <pc:docMk/>
          <pc:sldMk cId="1619253946" sldId="343"/>
        </pc:sldMkLst>
        <pc:spChg chg="mod">
          <ac:chgData name="Chantal Hohermuth-Weber" userId="ee4cdc31-d9fa-4b61-bdf4-b7f0716af33b" providerId="ADAL" clId="{C5C5CDB2-51C7-4117-88C0-12ABC77D37B5}" dt="2023-09-22T07:42:16.031" v="2718" actId="20577"/>
          <ac:spMkLst>
            <pc:docMk/>
            <pc:sldMk cId="1619253946" sldId="343"/>
            <ac:spMk id="3" creationId="{0C92050B-2F06-41C0-BF3F-59543026FBEC}"/>
          </ac:spMkLst>
        </pc:spChg>
        <pc:picChg chg="add mod">
          <ac:chgData name="Chantal Hohermuth-Weber" userId="ee4cdc31-d9fa-4b61-bdf4-b7f0716af33b" providerId="ADAL" clId="{C5C5CDB2-51C7-4117-88C0-12ABC77D37B5}" dt="2023-09-22T07:42:32.620" v="2722" actId="1076"/>
          <ac:picMkLst>
            <pc:docMk/>
            <pc:sldMk cId="1619253946" sldId="343"/>
            <ac:picMk id="5" creationId="{1E1A8774-02BF-A97D-D593-90862575729C}"/>
          </ac:picMkLst>
        </pc:picChg>
      </pc:sldChg>
      <pc:sldChg chg="addSp delSp modSp new mod">
        <pc:chgData name="Chantal Hohermuth-Weber" userId="ee4cdc31-d9fa-4b61-bdf4-b7f0716af33b" providerId="ADAL" clId="{C5C5CDB2-51C7-4117-88C0-12ABC77D37B5}" dt="2023-09-22T07:45:46.048" v="2773" actId="1076"/>
        <pc:sldMkLst>
          <pc:docMk/>
          <pc:sldMk cId="1103519357" sldId="344"/>
        </pc:sldMkLst>
        <pc:spChg chg="mod">
          <ac:chgData name="Chantal Hohermuth-Weber" userId="ee4cdc31-d9fa-4b61-bdf4-b7f0716af33b" providerId="ADAL" clId="{C5C5CDB2-51C7-4117-88C0-12ABC77D37B5}" dt="2023-09-22T07:44:58.514" v="2769" actId="20577"/>
          <ac:spMkLst>
            <pc:docMk/>
            <pc:sldMk cId="1103519357" sldId="344"/>
            <ac:spMk id="3" creationId="{4028568E-6339-A845-B68F-51753FD8EF41}"/>
          </ac:spMkLst>
        </pc:spChg>
        <pc:picChg chg="add del mod">
          <ac:chgData name="Chantal Hohermuth-Weber" userId="ee4cdc31-d9fa-4b61-bdf4-b7f0716af33b" providerId="ADAL" clId="{C5C5CDB2-51C7-4117-88C0-12ABC77D37B5}" dt="2023-09-22T07:45:39.205" v="2770" actId="478"/>
          <ac:picMkLst>
            <pc:docMk/>
            <pc:sldMk cId="1103519357" sldId="344"/>
            <ac:picMk id="5" creationId="{7992DAB5-E745-AC37-DB22-937C7BCD6E8B}"/>
          </ac:picMkLst>
        </pc:picChg>
        <pc:picChg chg="add mod">
          <ac:chgData name="Chantal Hohermuth-Weber" userId="ee4cdc31-d9fa-4b61-bdf4-b7f0716af33b" providerId="ADAL" clId="{C5C5CDB2-51C7-4117-88C0-12ABC77D37B5}" dt="2023-09-22T07:45:46.048" v="2773" actId="1076"/>
          <ac:picMkLst>
            <pc:docMk/>
            <pc:sldMk cId="1103519357" sldId="344"/>
            <ac:picMk id="7" creationId="{B9AEC104-FEA3-ECF4-4433-6B48A7928AEF}"/>
          </ac:picMkLst>
        </pc:picChg>
      </pc:sldChg>
      <pc:sldChg chg="addSp modSp new mod">
        <pc:chgData name="Chantal Hohermuth-Weber" userId="ee4cdc31-d9fa-4b61-bdf4-b7f0716af33b" providerId="ADAL" clId="{C5C5CDB2-51C7-4117-88C0-12ABC77D37B5}" dt="2023-09-22T07:44:46.723" v="2742" actId="14100"/>
        <pc:sldMkLst>
          <pc:docMk/>
          <pc:sldMk cId="3820598966" sldId="345"/>
        </pc:sldMkLst>
        <pc:spChg chg="add mod">
          <ac:chgData name="Chantal Hohermuth-Weber" userId="ee4cdc31-d9fa-4b61-bdf4-b7f0716af33b" providerId="ADAL" clId="{C5C5CDB2-51C7-4117-88C0-12ABC77D37B5}" dt="2023-09-22T07:44:41.412" v="2739" actId="14100"/>
          <ac:spMkLst>
            <pc:docMk/>
            <pc:sldMk cId="3820598966" sldId="345"/>
            <ac:spMk id="5" creationId="{0022E53C-180A-3B51-94CA-B4704A723C66}"/>
          </ac:spMkLst>
        </pc:spChg>
        <pc:picChg chg="add mod">
          <ac:chgData name="Chantal Hohermuth-Weber" userId="ee4cdc31-d9fa-4b61-bdf4-b7f0716af33b" providerId="ADAL" clId="{C5C5CDB2-51C7-4117-88C0-12ABC77D37B5}" dt="2023-09-22T07:44:46.723" v="2742" actId="14100"/>
          <ac:picMkLst>
            <pc:docMk/>
            <pc:sldMk cId="3820598966" sldId="345"/>
            <ac:picMk id="7" creationId="{283901B7-67C8-9F8B-283E-78A79F29ABC5}"/>
          </ac:picMkLst>
        </pc:picChg>
      </pc:sldChg>
      <pc:sldChg chg="new del">
        <pc:chgData name="Chantal Hohermuth-Weber" userId="ee4cdc31-d9fa-4b61-bdf4-b7f0716af33b" providerId="ADAL" clId="{C5C5CDB2-51C7-4117-88C0-12ABC77D37B5}" dt="2023-09-22T07:46:17.874" v="2778" actId="2696"/>
        <pc:sldMkLst>
          <pc:docMk/>
          <pc:sldMk cId="3507338610" sldId="346"/>
        </pc:sldMkLst>
      </pc:sldChg>
      <pc:sldChg chg="modSp new mod ord">
        <pc:chgData name="Chantal Hohermuth-Weber" userId="ee4cdc31-d9fa-4b61-bdf4-b7f0716af33b" providerId="ADAL" clId="{C5C5CDB2-51C7-4117-88C0-12ABC77D37B5}" dt="2023-09-22T07:46:13.036" v="2777"/>
        <pc:sldMkLst>
          <pc:docMk/>
          <pc:sldMk cId="3587960590" sldId="347"/>
        </pc:sldMkLst>
        <pc:spChg chg="mod">
          <ac:chgData name="Chantal Hohermuth-Weber" userId="ee4cdc31-d9fa-4b61-bdf4-b7f0716af33b" providerId="ADAL" clId="{C5C5CDB2-51C7-4117-88C0-12ABC77D37B5}" dt="2023-09-22T07:46:13.036" v="2777"/>
          <ac:spMkLst>
            <pc:docMk/>
            <pc:sldMk cId="3587960590" sldId="347"/>
            <ac:spMk id="2" creationId="{F9617FED-AA08-3782-CD46-858B1FD85F42}"/>
          </ac:spMkLst>
        </pc:spChg>
      </pc:sldChg>
      <pc:sldChg chg="new del ord">
        <pc:chgData name="Chantal Hohermuth-Weber" userId="ee4cdc31-d9fa-4b61-bdf4-b7f0716af33b" providerId="ADAL" clId="{C5C5CDB2-51C7-4117-88C0-12ABC77D37B5}" dt="2023-09-22T07:46:49.473" v="2783" actId="680"/>
        <pc:sldMkLst>
          <pc:docMk/>
          <pc:sldMk cId="1219132912" sldId="348"/>
        </pc:sldMkLst>
      </pc:sldChg>
      <pc:sldChg chg="addSp delSp modSp new mod">
        <pc:chgData name="Chantal Hohermuth-Weber" userId="ee4cdc31-d9fa-4b61-bdf4-b7f0716af33b" providerId="ADAL" clId="{C5C5CDB2-51C7-4117-88C0-12ABC77D37B5}" dt="2023-09-22T07:47:44.768" v="2788"/>
        <pc:sldMkLst>
          <pc:docMk/>
          <pc:sldMk cId="1526500510" sldId="348"/>
        </pc:sldMkLst>
        <pc:spChg chg="mod">
          <ac:chgData name="Chantal Hohermuth-Weber" userId="ee4cdc31-d9fa-4b61-bdf4-b7f0716af33b" providerId="ADAL" clId="{C5C5CDB2-51C7-4117-88C0-12ABC77D37B5}" dt="2023-09-22T07:47:44.768" v="2788"/>
          <ac:spMkLst>
            <pc:docMk/>
            <pc:sldMk cId="1526500510" sldId="348"/>
            <ac:spMk id="3" creationId="{5EDD6AF1-DEC0-43A4-C8A1-D6D87B431A18}"/>
          </ac:spMkLst>
        </pc:spChg>
        <pc:picChg chg="add del">
          <ac:chgData name="Chantal Hohermuth-Weber" userId="ee4cdc31-d9fa-4b61-bdf4-b7f0716af33b" providerId="ADAL" clId="{C5C5CDB2-51C7-4117-88C0-12ABC77D37B5}" dt="2023-09-22T07:47:05.238" v="2786" actId="22"/>
          <ac:picMkLst>
            <pc:docMk/>
            <pc:sldMk cId="1526500510" sldId="348"/>
            <ac:picMk id="5" creationId="{5CA6AB67-1381-E84A-B984-5E0720865132}"/>
          </ac:picMkLst>
        </pc:picChg>
      </pc:sldChg>
    </pc:docChg>
  </pc:docChgLst>
  <pc:docChgLst>
    <pc:chgData name="Chantal Hohermuth-Weber" userId="ee4cdc31-d9fa-4b61-bdf4-b7f0716af33b" providerId="ADAL" clId="{93970636-85FC-4AB5-A864-057A59FA25D3}"/>
    <pc:docChg chg="undo custSel addSld delSld modSld">
      <pc:chgData name="Chantal Hohermuth-Weber" userId="ee4cdc31-d9fa-4b61-bdf4-b7f0716af33b" providerId="ADAL" clId="{93970636-85FC-4AB5-A864-057A59FA25D3}" dt="2023-09-23T06:56:16.818" v="805" actId="1076"/>
      <pc:docMkLst>
        <pc:docMk/>
      </pc:docMkLst>
      <pc:sldChg chg="modSp mod">
        <pc:chgData name="Chantal Hohermuth-Weber" userId="ee4cdc31-d9fa-4b61-bdf4-b7f0716af33b" providerId="ADAL" clId="{93970636-85FC-4AB5-A864-057A59FA25D3}" dt="2023-09-23T06:01:42.817" v="15" actId="255"/>
        <pc:sldMkLst>
          <pc:docMk/>
          <pc:sldMk cId="0" sldId="257"/>
        </pc:sldMkLst>
        <pc:spChg chg="mod">
          <ac:chgData name="Chantal Hohermuth-Weber" userId="ee4cdc31-d9fa-4b61-bdf4-b7f0716af33b" providerId="ADAL" clId="{93970636-85FC-4AB5-A864-057A59FA25D3}" dt="2023-09-23T06:01:42.817" v="15" actId="255"/>
          <ac:spMkLst>
            <pc:docMk/>
            <pc:sldMk cId="0" sldId="257"/>
            <ac:spMk id="2" creationId="{00000000-0000-0000-0000-000000000000}"/>
          </ac:spMkLst>
        </pc:spChg>
      </pc:sldChg>
      <pc:sldChg chg="modSp mod">
        <pc:chgData name="Chantal Hohermuth-Weber" userId="ee4cdc31-d9fa-4b61-bdf4-b7f0716af33b" providerId="ADAL" clId="{93970636-85FC-4AB5-A864-057A59FA25D3}" dt="2023-09-23T06:54:24.774" v="801" actId="20577"/>
        <pc:sldMkLst>
          <pc:docMk/>
          <pc:sldMk cId="0" sldId="258"/>
        </pc:sldMkLst>
        <pc:spChg chg="mod">
          <ac:chgData name="Chantal Hohermuth-Weber" userId="ee4cdc31-d9fa-4b61-bdf4-b7f0716af33b" providerId="ADAL" clId="{93970636-85FC-4AB5-A864-057A59FA25D3}" dt="2023-09-23T06:54:24.774" v="801" actId="20577"/>
          <ac:spMkLst>
            <pc:docMk/>
            <pc:sldMk cId="0" sldId="258"/>
            <ac:spMk id="3" creationId="{00000000-0000-0000-0000-000000000000}"/>
          </ac:spMkLst>
        </pc:spChg>
      </pc:sldChg>
      <pc:sldChg chg="modSp">
        <pc:chgData name="Chantal Hohermuth-Weber" userId="ee4cdc31-d9fa-4b61-bdf4-b7f0716af33b" providerId="ADAL" clId="{93970636-85FC-4AB5-A864-057A59FA25D3}" dt="2023-09-23T06:07:46.003" v="146" actId="255"/>
        <pc:sldMkLst>
          <pc:docMk/>
          <pc:sldMk cId="0" sldId="259"/>
        </pc:sldMkLst>
        <pc:spChg chg="mod">
          <ac:chgData name="Chantal Hohermuth-Weber" userId="ee4cdc31-d9fa-4b61-bdf4-b7f0716af33b" providerId="ADAL" clId="{93970636-85FC-4AB5-A864-057A59FA25D3}" dt="2023-09-23T06:07:46.003" v="146" actId="255"/>
          <ac:spMkLst>
            <pc:docMk/>
            <pc:sldMk cId="0" sldId="259"/>
            <ac:spMk id="3" creationId="{00000000-0000-0000-0000-000000000000}"/>
          </ac:spMkLst>
        </pc:spChg>
      </pc:sldChg>
      <pc:sldChg chg="modSp">
        <pc:chgData name="Chantal Hohermuth-Weber" userId="ee4cdc31-d9fa-4b61-bdf4-b7f0716af33b" providerId="ADAL" clId="{93970636-85FC-4AB5-A864-057A59FA25D3}" dt="2023-09-23T06:23:04.424" v="283" actId="255"/>
        <pc:sldMkLst>
          <pc:docMk/>
          <pc:sldMk cId="0" sldId="261"/>
        </pc:sldMkLst>
        <pc:spChg chg="mod">
          <ac:chgData name="Chantal Hohermuth-Weber" userId="ee4cdc31-d9fa-4b61-bdf4-b7f0716af33b" providerId="ADAL" clId="{93970636-85FC-4AB5-A864-057A59FA25D3}" dt="2023-09-23T06:23:04.424" v="283" actId="255"/>
          <ac:spMkLst>
            <pc:docMk/>
            <pc:sldMk cId="0" sldId="261"/>
            <ac:spMk id="2" creationId="{00000000-0000-0000-0000-000000000000}"/>
          </ac:spMkLst>
        </pc:spChg>
      </pc:sldChg>
      <pc:sldChg chg="modSp">
        <pc:chgData name="Chantal Hohermuth-Weber" userId="ee4cdc31-d9fa-4b61-bdf4-b7f0716af33b" providerId="ADAL" clId="{93970636-85FC-4AB5-A864-057A59FA25D3}" dt="2023-09-23T06:35:21.227" v="360" actId="5793"/>
        <pc:sldMkLst>
          <pc:docMk/>
          <pc:sldMk cId="0" sldId="262"/>
        </pc:sldMkLst>
        <pc:spChg chg="mod">
          <ac:chgData name="Chantal Hohermuth-Weber" userId="ee4cdc31-d9fa-4b61-bdf4-b7f0716af33b" providerId="ADAL" clId="{93970636-85FC-4AB5-A864-057A59FA25D3}" dt="2023-09-23T06:35:21.227" v="360" actId="5793"/>
          <ac:spMkLst>
            <pc:docMk/>
            <pc:sldMk cId="0" sldId="262"/>
            <ac:spMk id="2" creationId="{00000000-0000-0000-0000-000000000000}"/>
          </ac:spMkLst>
        </pc:spChg>
      </pc:sldChg>
      <pc:sldChg chg="modSp">
        <pc:chgData name="Chantal Hohermuth-Weber" userId="ee4cdc31-d9fa-4b61-bdf4-b7f0716af33b" providerId="ADAL" clId="{93970636-85FC-4AB5-A864-057A59FA25D3}" dt="2023-09-23T06:27:47.500" v="320" actId="12"/>
        <pc:sldMkLst>
          <pc:docMk/>
          <pc:sldMk cId="0" sldId="265"/>
        </pc:sldMkLst>
        <pc:spChg chg="mod">
          <ac:chgData name="Chantal Hohermuth-Weber" userId="ee4cdc31-d9fa-4b61-bdf4-b7f0716af33b" providerId="ADAL" clId="{93970636-85FC-4AB5-A864-057A59FA25D3}" dt="2023-09-23T06:27:47.500" v="320" actId="12"/>
          <ac:spMkLst>
            <pc:docMk/>
            <pc:sldMk cId="0" sldId="265"/>
            <ac:spMk id="3" creationId="{00000000-0000-0000-0000-000000000000}"/>
          </ac:spMkLst>
        </pc:spChg>
      </pc:sldChg>
      <pc:sldChg chg="modSp">
        <pc:chgData name="Chantal Hohermuth-Weber" userId="ee4cdc31-d9fa-4b61-bdf4-b7f0716af33b" providerId="ADAL" clId="{93970636-85FC-4AB5-A864-057A59FA25D3}" dt="2023-09-23T06:27:59.136" v="321" actId="255"/>
        <pc:sldMkLst>
          <pc:docMk/>
          <pc:sldMk cId="0" sldId="268"/>
        </pc:sldMkLst>
        <pc:spChg chg="mod">
          <ac:chgData name="Chantal Hohermuth-Weber" userId="ee4cdc31-d9fa-4b61-bdf4-b7f0716af33b" providerId="ADAL" clId="{93970636-85FC-4AB5-A864-057A59FA25D3}" dt="2023-09-23T06:27:59.136" v="321" actId="255"/>
          <ac:spMkLst>
            <pc:docMk/>
            <pc:sldMk cId="0" sldId="268"/>
            <ac:spMk id="2" creationId="{00000000-0000-0000-0000-000000000000}"/>
          </ac:spMkLst>
        </pc:spChg>
      </pc:sldChg>
      <pc:sldChg chg="modSp mod">
        <pc:chgData name="Chantal Hohermuth-Weber" userId="ee4cdc31-d9fa-4b61-bdf4-b7f0716af33b" providerId="ADAL" clId="{93970636-85FC-4AB5-A864-057A59FA25D3}" dt="2023-09-23T06:33:59.086" v="351" actId="5793"/>
        <pc:sldMkLst>
          <pc:docMk/>
          <pc:sldMk cId="0" sldId="271"/>
        </pc:sldMkLst>
        <pc:spChg chg="mod">
          <ac:chgData name="Chantal Hohermuth-Weber" userId="ee4cdc31-d9fa-4b61-bdf4-b7f0716af33b" providerId="ADAL" clId="{93970636-85FC-4AB5-A864-057A59FA25D3}" dt="2023-09-23T06:33:59.086" v="351" actId="5793"/>
          <ac:spMkLst>
            <pc:docMk/>
            <pc:sldMk cId="0" sldId="271"/>
            <ac:spMk id="2" creationId="{00000000-0000-0000-0000-000000000000}"/>
          </ac:spMkLst>
        </pc:spChg>
      </pc:sldChg>
      <pc:sldChg chg="modSp">
        <pc:chgData name="Chantal Hohermuth-Weber" userId="ee4cdc31-d9fa-4b61-bdf4-b7f0716af33b" providerId="ADAL" clId="{93970636-85FC-4AB5-A864-057A59FA25D3}" dt="2023-09-23T06:24:20.117" v="292" actId="114"/>
        <pc:sldMkLst>
          <pc:docMk/>
          <pc:sldMk cId="0" sldId="272"/>
        </pc:sldMkLst>
        <pc:spChg chg="mod">
          <ac:chgData name="Chantal Hohermuth-Weber" userId="ee4cdc31-d9fa-4b61-bdf4-b7f0716af33b" providerId="ADAL" clId="{93970636-85FC-4AB5-A864-057A59FA25D3}" dt="2023-09-23T06:24:20.117" v="292" actId="114"/>
          <ac:spMkLst>
            <pc:docMk/>
            <pc:sldMk cId="0" sldId="272"/>
            <ac:spMk id="4" creationId="{00000000-0000-0000-0000-000000000000}"/>
          </ac:spMkLst>
        </pc:spChg>
      </pc:sldChg>
      <pc:sldChg chg="modSp modAnim">
        <pc:chgData name="Chantal Hohermuth-Weber" userId="ee4cdc31-d9fa-4b61-bdf4-b7f0716af33b" providerId="ADAL" clId="{93970636-85FC-4AB5-A864-057A59FA25D3}" dt="2023-09-23T06:35:04.647" v="359" actId="20577"/>
        <pc:sldMkLst>
          <pc:docMk/>
          <pc:sldMk cId="0" sldId="275"/>
        </pc:sldMkLst>
        <pc:spChg chg="mod">
          <ac:chgData name="Chantal Hohermuth-Weber" userId="ee4cdc31-d9fa-4b61-bdf4-b7f0716af33b" providerId="ADAL" clId="{93970636-85FC-4AB5-A864-057A59FA25D3}" dt="2023-09-23T06:35:04.647" v="359" actId="20577"/>
          <ac:spMkLst>
            <pc:docMk/>
            <pc:sldMk cId="0" sldId="275"/>
            <ac:spMk id="2" creationId="{00000000-0000-0000-0000-000000000000}"/>
          </ac:spMkLst>
        </pc:spChg>
      </pc:sldChg>
      <pc:sldChg chg="modSp modAnim">
        <pc:chgData name="Chantal Hohermuth-Weber" userId="ee4cdc31-d9fa-4b61-bdf4-b7f0716af33b" providerId="ADAL" clId="{93970636-85FC-4AB5-A864-057A59FA25D3}" dt="2023-09-23T06:53:47.025" v="761" actId="20577"/>
        <pc:sldMkLst>
          <pc:docMk/>
          <pc:sldMk cId="229225099" sldId="283"/>
        </pc:sldMkLst>
        <pc:spChg chg="mod">
          <ac:chgData name="Chantal Hohermuth-Weber" userId="ee4cdc31-d9fa-4b61-bdf4-b7f0716af33b" providerId="ADAL" clId="{93970636-85FC-4AB5-A864-057A59FA25D3}" dt="2023-09-23T06:53:47.025" v="761" actId="20577"/>
          <ac:spMkLst>
            <pc:docMk/>
            <pc:sldMk cId="229225099" sldId="283"/>
            <ac:spMk id="2" creationId="{00000000-0000-0000-0000-000000000000}"/>
          </ac:spMkLst>
        </pc:spChg>
      </pc:sldChg>
      <pc:sldChg chg="modSp">
        <pc:chgData name="Chantal Hohermuth-Weber" userId="ee4cdc31-d9fa-4b61-bdf4-b7f0716af33b" providerId="ADAL" clId="{93970636-85FC-4AB5-A864-057A59FA25D3}" dt="2023-09-23T06:53:43.151" v="759" actId="20577"/>
        <pc:sldMkLst>
          <pc:docMk/>
          <pc:sldMk cId="665914420" sldId="284"/>
        </pc:sldMkLst>
        <pc:spChg chg="mod">
          <ac:chgData name="Chantal Hohermuth-Weber" userId="ee4cdc31-d9fa-4b61-bdf4-b7f0716af33b" providerId="ADAL" clId="{93970636-85FC-4AB5-A864-057A59FA25D3}" dt="2023-09-23T06:53:43.151" v="759" actId="20577"/>
          <ac:spMkLst>
            <pc:docMk/>
            <pc:sldMk cId="665914420" sldId="284"/>
            <ac:spMk id="2" creationId="{00000000-0000-0000-0000-000000000000}"/>
          </ac:spMkLst>
        </pc:spChg>
      </pc:sldChg>
      <pc:sldChg chg="modSp">
        <pc:chgData name="Chantal Hohermuth-Weber" userId="ee4cdc31-d9fa-4b61-bdf4-b7f0716af33b" providerId="ADAL" clId="{93970636-85FC-4AB5-A864-057A59FA25D3}" dt="2023-09-23T06:34:12.959" v="352" actId="5793"/>
        <pc:sldMkLst>
          <pc:docMk/>
          <pc:sldMk cId="1048748085" sldId="285"/>
        </pc:sldMkLst>
        <pc:spChg chg="mod">
          <ac:chgData name="Chantal Hohermuth-Weber" userId="ee4cdc31-d9fa-4b61-bdf4-b7f0716af33b" providerId="ADAL" clId="{93970636-85FC-4AB5-A864-057A59FA25D3}" dt="2023-09-23T06:34:12.959" v="352" actId="5793"/>
          <ac:spMkLst>
            <pc:docMk/>
            <pc:sldMk cId="1048748085" sldId="285"/>
            <ac:spMk id="2" creationId="{00000000-0000-0000-0000-000000000000}"/>
          </ac:spMkLst>
        </pc:spChg>
      </pc:sldChg>
      <pc:sldChg chg="modSp">
        <pc:chgData name="Chantal Hohermuth-Weber" userId="ee4cdc31-d9fa-4b61-bdf4-b7f0716af33b" providerId="ADAL" clId="{93970636-85FC-4AB5-A864-057A59FA25D3}" dt="2023-09-23T06:08:06.823" v="148" actId="255"/>
        <pc:sldMkLst>
          <pc:docMk/>
          <pc:sldMk cId="3534771363" sldId="289"/>
        </pc:sldMkLst>
        <pc:spChg chg="mod">
          <ac:chgData name="Chantal Hohermuth-Weber" userId="ee4cdc31-d9fa-4b61-bdf4-b7f0716af33b" providerId="ADAL" clId="{93970636-85FC-4AB5-A864-057A59FA25D3}" dt="2023-09-23T06:08:06.823" v="148" actId="255"/>
          <ac:spMkLst>
            <pc:docMk/>
            <pc:sldMk cId="3534771363" sldId="289"/>
            <ac:spMk id="118" creationId="{00000000-0000-0000-0000-000000000000}"/>
          </ac:spMkLst>
        </pc:spChg>
      </pc:sldChg>
      <pc:sldChg chg="modSp">
        <pc:chgData name="Chantal Hohermuth-Weber" userId="ee4cdc31-d9fa-4b61-bdf4-b7f0716af33b" providerId="ADAL" clId="{93970636-85FC-4AB5-A864-057A59FA25D3}" dt="2023-09-23T06:28:11.987" v="323" actId="12"/>
        <pc:sldMkLst>
          <pc:docMk/>
          <pc:sldMk cId="1205128668" sldId="291"/>
        </pc:sldMkLst>
        <pc:spChg chg="mod">
          <ac:chgData name="Chantal Hohermuth-Weber" userId="ee4cdc31-d9fa-4b61-bdf4-b7f0716af33b" providerId="ADAL" clId="{93970636-85FC-4AB5-A864-057A59FA25D3}" dt="2023-09-23T06:28:11.987" v="323" actId="12"/>
          <ac:spMkLst>
            <pc:docMk/>
            <pc:sldMk cId="1205128668" sldId="291"/>
            <ac:spMk id="3" creationId="{00000000-0000-0000-0000-000000000000}"/>
          </ac:spMkLst>
        </pc:spChg>
      </pc:sldChg>
      <pc:sldChg chg="modSp">
        <pc:chgData name="Chantal Hohermuth-Weber" userId="ee4cdc31-d9fa-4b61-bdf4-b7f0716af33b" providerId="ADAL" clId="{93970636-85FC-4AB5-A864-057A59FA25D3}" dt="2023-09-23T06:28:18.679" v="324" actId="255"/>
        <pc:sldMkLst>
          <pc:docMk/>
          <pc:sldMk cId="0" sldId="292"/>
        </pc:sldMkLst>
        <pc:spChg chg="mod">
          <ac:chgData name="Chantal Hohermuth-Weber" userId="ee4cdc31-d9fa-4b61-bdf4-b7f0716af33b" providerId="ADAL" clId="{93970636-85FC-4AB5-A864-057A59FA25D3}" dt="2023-09-23T06:28:18.679" v="324" actId="255"/>
          <ac:spMkLst>
            <pc:docMk/>
            <pc:sldMk cId="0" sldId="292"/>
            <ac:spMk id="2" creationId="{00000000-0000-0000-0000-000000000000}"/>
          </ac:spMkLst>
        </pc:spChg>
      </pc:sldChg>
      <pc:sldChg chg="modSp">
        <pc:chgData name="Chantal Hohermuth-Weber" userId="ee4cdc31-d9fa-4b61-bdf4-b7f0716af33b" providerId="ADAL" clId="{93970636-85FC-4AB5-A864-057A59FA25D3}" dt="2023-09-23T06:28:30.270" v="326" actId="12"/>
        <pc:sldMkLst>
          <pc:docMk/>
          <pc:sldMk cId="772593790" sldId="319"/>
        </pc:sldMkLst>
        <pc:spChg chg="mod">
          <ac:chgData name="Chantal Hohermuth-Weber" userId="ee4cdc31-d9fa-4b61-bdf4-b7f0716af33b" providerId="ADAL" clId="{93970636-85FC-4AB5-A864-057A59FA25D3}" dt="2023-09-23T06:28:30.270" v="326" actId="12"/>
          <ac:spMkLst>
            <pc:docMk/>
            <pc:sldMk cId="772593790" sldId="319"/>
            <ac:spMk id="3" creationId="{00000000-0000-0000-0000-000000000000}"/>
          </ac:spMkLst>
        </pc:spChg>
      </pc:sldChg>
      <pc:sldChg chg="modSp">
        <pc:chgData name="Chantal Hohermuth-Weber" userId="ee4cdc31-d9fa-4b61-bdf4-b7f0716af33b" providerId="ADAL" clId="{93970636-85FC-4AB5-A864-057A59FA25D3}" dt="2023-09-23T06:28:41.366" v="328" actId="2711"/>
        <pc:sldMkLst>
          <pc:docMk/>
          <pc:sldMk cId="1144226346" sldId="320"/>
        </pc:sldMkLst>
        <pc:spChg chg="mod">
          <ac:chgData name="Chantal Hohermuth-Weber" userId="ee4cdc31-d9fa-4b61-bdf4-b7f0716af33b" providerId="ADAL" clId="{93970636-85FC-4AB5-A864-057A59FA25D3}" dt="2023-09-23T06:28:41.366" v="328" actId="2711"/>
          <ac:spMkLst>
            <pc:docMk/>
            <pc:sldMk cId="1144226346" sldId="320"/>
            <ac:spMk id="2" creationId="{00000000-0000-0000-0000-000000000000}"/>
          </ac:spMkLst>
        </pc:spChg>
      </pc:sldChg>
      <pc:sldChg chg="modSp mod">
        <pc:chgData name="Chantal Hohermuth-Weber" userId="ee4cdc31-d9fa-4b61-bdf4-b7f0716af33b" providerId="ADAL" clId="{93970636-85FC-4AB5-A864-057A59FA25D3}" dt="2023-09-23T06:09:04.336" v="154" actId="2711"/>
        <pc:sldMkLst>
          <pc:docMk/>
          <pc:sldMk cId="0" sldId="321"/>
        </pc:sldMkLst>
        <pc:spChg chg="mod">
          <ac:chgData name="Chantal Hohermuth-Weber" userId="ee4cdc31-d9fa-4b61-bdf4-b7f0716af33b" providerId="ADAL" clId="{93970636-85FC-4AB5-A864-057A59FA25D3}" dt="2023-09-23T06:09:04.336" v="154" actId="2711"/>
          <ac:spMkLst>
            <pc:docMk/>
            <pc:sldMk cId="0" sldId="321"/>
            <ac:spMk id="6" creationId="{07C372E1-C2DA-5D8B-F268-8D05DA04C4D0}"/>
          </ac:spMkLst>
        </pc:spChg>
      </pc:sldChg>
      <pc:sldChg chg="modSp mod">
        <pc:chgData name="Chantal Hohermuth-Weber" userId="ee4cdc31-d9fa-4b61-bdf4-b7f0716af33b" providerId="ADAL" clId="{93970636-85FC-4AB5-A864-057A59FA25D3}" dt="2023-09-23T06:36:43.536" v="363" actId="20577"/>
        <pc:sldMkLst>
          <pc:docMk/>
          <pc:sldMk cId="3648423909" sldId="322"/>
        </pc:sldMkLst>
        <pc:spChg chg="mod">
          <ac:chgData name="Chantal Hohermuth-Weber" userId="ee4cdc31-d9fa-4b61-bdf4-b7f0716af33b" providerId="ADAL" clId="{93970636-85FC-4AB5-A864-057A59FA25D3}" dt="2023-09-23T06:36:43.536" v="363" actId="20577"/>
          <ac:spMkLst>
            <pc:docMk/>
            <pc:sldMk cId="3648423909" sldId="322"/>
            <ac:spMk id="3" creationId="{70A00F15-2D6A-7164-96CD-526D0A111438}"/>
          </ac:spMkLst>
        </pc:spChg>
      </pc:sldChg>
      <pc:sldChg chg="modSp">
        <pc:chgData name="Chantal Hohermuth-Weber" userId="ee4cdc31-d9fa-4b61-bdf4-b7f0716af33b" providerId="ADAL" clId="{93970636-85FC-4AB5-A864-057A59FA25D3}" dt="2023-09-23T06:23:54.414" v="289" actId="12"/>
        <pc:sldMkLst>
          <pc:docMk/>
          <pc:sldMk cId="4005230867" sldId="323"/>
        </pc:sldMkLst>
        <pc:spChg chg="mod">
          <ac:chgData name="Chantal Hohermuth-Weber" userId="ee4cdc31-d9fa-4b61-bdf4-b7f0716af33b" providerId="ADAL" clId="{93970636-85FC-4AB5-A864-057A59FA25D3}" dt="2023-09-23T06:23:54.414" v="289" actId="12"/>
          <ac:spMkLst>
            <pc:docMk/>
            <pc:sldMk cId="4005230867" sldId="323"/>
            <ac:spMk id="2" creationId="{00000000-0000-0000-0000-000000000000}"/>
          </ac:spMkLst>
        </pc:spChg>
      </pc:sldChg>
      <pc:sldChg chg="modSp mod">
        <pc:chgData name="Chantal Hohermuth-Weber" userId="ee4cdc31-d9fa-4b61-bdf4-b7f0716af33b" providerId="ADAL" clId="{93970636-85FC-4AB5-A864-057A59FA25D3}" dt="2023-09-23T06:32:56.256" v="349" actId="5793"/>
        <pc:sldMkLst>
          <pc:docMk/>
          <pc:sldMk cId="632131682" sldId="327"/>
        </pc:sldMkLst>
        <pc:spChg chg="mod">
          <ac:chgData name="Chantal Hohermuth-Weber" userId="ee4cdc31-d9fa-4b61-bdf4-b7f0716af33b" providerId="ADAL" clId="{93970636-85FC-4AB5-A864-057A59FA25D3}" dt="2023-09-23T06:32:56.256" v="349" actId="5793"/>
          <ac:spMkLst>
            <pc:docMk/>
            <pc:sldMk cId="632131682" sldId="327"/>
            <ac:spMk id="3" creationId="{BE49FD73-ADEC-C47B-7AB2-D4E7E0FAED34}"/>
          </ac:spMkLst>
        </pc:spChg>
      </pc:sldChg>
      <pc:sldChg chg="modSp mod">
        <pc:chgData name="Chantal Hohermuth-Weber" userId="ee4cdc31-d9fa-4b61-bdf4-b7f0716af33b" providerId="ADAL" clId="{93970636-85FC-4AB5-A864-057A59FA25D3}" dt="2023-09-23T06:32:39.271" v="347" actId="12"/>
        <pc:sldMkLst>
          <pc:docMk/>
          <pc:sldMk cId="4255886733" sldId="328"/>
        </pc:sldMkLst>
        <pc:spChg chg="mod">
          <ac:chgData name="Chantal Hohermuth-Weber" userId="ee4cdc31-d9fa-4b61-bdf4-b7f0716af33b" providerId="ADAL" clId="{93970636-85FC-4AB5-A864-057A59FA25D3}" dt="2023-09-23T06:32:39.271" v="347" actId="12"/>
          <ac:spMkLst>
            <pc:docMk/>
            <pc:sldMk cId="4255886733" sldId="328"/>
            <ac:spMk id="3" creationId="{B7D83F70-0A2C-FA74-17B0-94E1992EE7EE}"/>
          </ac:spMkLst>
        </pc:spChg>
      </pc:sldChg>
      <pc:sldChg chg="modSp mod">
        <pc:chgData name="Chantal Hohermuth-Weber" userId="ee4cdc31-d9fa-4b61-bdf4-b7f0716af33b" providerId="ADAL" clId="{93970636-85FC-4AB5-A864-057A59FA25D3}" dt="2023-09-23T06:33:09.132" v="350" actId="12"/>
        <pc:sldMkLst>
          <pc:docMk/>
          <pc:sldMk cId="3649282713" sldId="329"/>
        </pc:sldMkLst>
        <pc:spChg chg="mod">
          <ac:chgData name="Chantal Hohermuth-Weber" userId="ee4cdc31-d9fa-4b61-bdf4-b7f0716af33b" providerId="ADAL" clId="{93970636-85FC-4AB5-A864-057A59FA25D3}" dt="2023-09-23T06:33:09.132" v="350" actId="12"/>
          <ac:spMkLst>
            <pc:docMk/>
            <pc:sldMk cId="3649282713" sldId="329"/>
            <ac:spMk id="3" creationId="{BE49FD73-ADEC-C47B-7AB2-D4E7E0FAED34}"/>
          </ac:spMkLst>
        </pc:spChg>
      </pc:sldChg>
      <pc:sldChg chg="modSp modAnim">
        <pc:chgData name="Chantal Hohermuth-Weber" userId="ee4cdc31-d9fa-4b61-bdf4-b7f0716af33b" providerId="ADAL" clId="{93970636-85FC-4AB5-A864-057A59FA25D3}" dt="2023-09-23T06:26:47.597" v="314" actId="12"/>
        <pc:sldMkLst>
          <pc:docMk/>
          <pc:sldMk cId="3061137774" sldId="330"/>
        </pc:sldMkLst>
        <pc:spChg chg="mod">
          <ac:chgData name="Chantal Hohermuth-Weber" userId="ee4cdc31-d9fa-4b61-bdf4-b7f0716af33b" providerId="ADAL" clId="{93970636-85FC-4AB5-A864-057A59FA25D3}" dt="2023-09-23T06:26:47.597" v="314" actId="12"/>
          <ac:spMkLst>
            <pc:docMk/>
            <pc:sldMk cId="3061137774" sldId="330"/>
            <ac:spMk id="2" creationId="{00000000-0000-0000-0000-000000000000}"/>
          </ac:spMkLst>
        </pc:spChg>
      </pc:sldChg>
      <pc:sldChg chg="modSp mod">
        <pc:chgData name="Chantal Hohermuth-Weber" userId="ee4cdc31-d9fa-4b61-bdf4-b7f0716af33b" providerId="ADAL" clId="{93970636-85FC-4AB5-A864-057A59FA25D3}" dt="2023-09-23T06:37:46.914" v="364" actId="12"/>
        <pc:sldMkLst>
          <pc:docMk/>
          <pc:sldMk cId="3104087851" sldId="331"/>
        </pc:sldMkLst>
        <pc:spChg chg="mod">
          <ac:chgData name="Chantal Hohermuth-Weber" userId="ee4cdc31-d9fa-4b61-bdf4-b7f0716af33b" providerId="ADAL" clId="{93970636-85FC-4AB5-A864-057A59FA25D3}" dt="2023-09-23T06:37:46.914" v="364" actId="12"/>
          <ac:spMkLst>
            <pc:docMk/>
            <pc:sldMk cId="3104087851" sldId="331"/>
            <ac:spMk id="3" creationId="{06CAB846-2934-F5A0-2D92-945DEC701683}"/>
          </ac:spMkLst>
        </pc:spChg>
      </pc:sldChg>
      <pc:sldChg chg="modSp mod">
        <pc:chgData name="Chantal Hohermuth-Weber" userId="ee4cdc31-d9fa-4b61-bdf4-b7f0716af33b" providerId="ADAL" clId="{93970636-85FC-4AB5-A864-057A59FA25D3}" dt="2023-09-23T06:38:14.087" v="370" actId="2710"/>
        <pc:sldMkLst>
          <pc:docMk/>
          <pc:sldMk cId="3433909841" sldId="332"/>
        </pc:sldMkLst>
        <pc:spChg chg="mod">
          <ac:chgData name="Chantal Hohermuth-Weber" userId="ee4cdc31-d9fa-4b61-bdf4-b7f0716af33b" providerId="ADAL" clId="{93970636-85FC-4AB5-A864-057A59FA25D3}" dt="2023-09-23T06:38:14.087" v="370" actId="2710"/>
          <ac:spMkLst>
            <pc:docMk/>
            <pc:sldMk cId="3433909841" sldId="332"/>
            <ac:spMk id="3" creationId="{A5A1AC25-2BC6-56EA-C7A4-637D6B53AB31}"/>
          </ac:spMkLst>
        </pc:spChg>
      </pc:sldChg>
      <pc:sldChg chg="modSp mod">
        <pc:chgData name="Chantal Hohermuth-Weber" userId="ee4cdc31-d9fa-4b61-bdf4-b7f0716af33b" providerId="ADAL" clId="{93970636-85FC-4AB5-A864-057A59FA25D3}" dt="2023-09-23T06:38:34.953" v="372" actId="12"/>
        <pc:sldMkLst>
          <pc:docMk/>
          <pc:sldMk cId="980513697" sldId="333"/>
        </pc:sldMkLst>
        <pc:spChg chg="mod">
          <ac:chgData name="Chantal Hohermuth-Weber" userId="ee4cdc31-d9fa-4b61-bdf4-b7f0716af33b" providerId="ADAL" clId="{93970636-85FC-4AB5-A864-057A59FA25D3}" dt="2023-09-23T06:38:34.953" v="372" actId="12"/>
          <ac:spMkLst>
            <pc:docMk/>
            <pc:sldMk cId="980513697" sldId="333"/>
            <ac:spMk id="3" creationId="{C5DF1CA1-FA9F-8120-0170-702B4AFF3077}"/>
          </ac:spMkLst>
        </pc:spChg>
      </pc:sldChg>
      <pc:sldChg chg="modSp mod">
        <pc:chgData name="Chantal Hohermuth-Weber" userId="ee4cdc31-d9fa-4b61-bdf4-b7f0716af33b" providerId="ADAL" clId="{93970636-85FC-4AB5-A864-057A59FA25D3}" dt="2023-09-23T06:38:45.468" v="373" actId="255"/>
        <pc:sldMkLst>
          <pc:docMk/>
          <pc:sldMk cId="2291738563" sldId="334"/>
        </pc:sldMkLst>
        <pc:spChg chg="mod">
          <ac:chgData name="Chantal Hohermuth-Weber" userId="ee4cdc31-d9fa-4b61-bdf4-b7f0716af33b" providerId="ADAL" clId="{93970636-85FC-4AB5-A864-057A59FA25D3}" dt="2023-09-23T06:38:45.468" v="373" actId="255"/>
          <ac:spMkLst>
            <pc:docMk/>
            <pc:sldMk cId="2291738563" sldId="334"/>
            <ac:spMk id="3" creationId="{FE35473A-FF08-802E-0112-A9B0B685BDF4}"/>
          </ac:spMkLst>
        </pc:spChg>
      </pc:sldChg>
      <pc:sldChg chg="modSp mod">
        <pc:chgData name="Chantal Hohermuth-Weber" userId="ee4cdc31-d9fa-4b61-bdf4-b7f0716af33b" providerId="ADAL" clId="{93970636-85FC-4AB5-A864-057A59FA25D3}" dt="2023-09-23T06:40:27.808" v="392" actId="20577"/>
        <pc:sldMkLst>
          <pc:docMk/>
          <pc:sldMk cId="3328808276" sldId="335"/>
        </pc:sldMkLst>
        <pc:spChg chg="mod">
          <ac:chgData name="Chantal Hohermuth-Weber" userId="ee4cdc31-d9fa-4b61-bdf4-b7f0716af33b" providerId="ADAL" clId="{93970636-85FC-4AB5-A864-057A59FA25D3}" dt="2023-09-23T06:40:27.808" v="392" actId="20577"/>
          <ac:spMkLst>
            <pc:docMk/>
            <pc:sldMk cId="3328808276" sldId="335"/>
            <ac:spMk id="3" creationId="{288424D5-1AA7-EF8B-5F25-17C63DC8A78B}"/>
          </ac:spMkLst>
        </pc:spChg>
      </pc:sldChg>
      <pc:sldChg chg="modSp mod">
        <pc:chgData name="Chantal Hohermuth-Weber" userId="ee4cdc31-d9fa-4b61-bdf4-b7f0716af33b" providerId="ADAL" clId="{93970636-85FC-4AB5-A864-057A59FA25D3}" dt="2023-09-23T06:41:39.413" v="426" actId="20577"/>
        <pc:sldMkLst>
          <pc:docMk/>
          <pc:sldMk cId="2032658522" sldId="336"/>
        </pc:sldMkLst>
        <pc:spChg chg="mod">
          <ac:chgData name="Chantal Hohermuth-Weber" userId="ee4cdc31-d9fa-4b61-bdf4-b7f0716af33b" providerId="ADAL" clId="{93970636-85FC-4AB5-A864-057A59FA25D3}" dt="2023-09-23T06:41:39.413" v="426" actId="20577"/>
          <ac:spMkLst>
            <pc:docMk/>
            <pc:sldMk cId="2032658522" sldId="336"/>
            <ac:spMk id="3" creationId="{5817DD38-8729-049C-F99F-8BAD554D243C}"/>
          </ac:spMkLst>
        </pc:spChg>
      </pc:sldChg>
      <pc:sldChg chg="modSp mod">
        <pc:chgData name="Chantal Hohermuth-Weber" userId="ee4cdc31-d9fa-4b61-bdf4-b7f0716af33b" providerId="ADAL" clId="{93970636-85FC-4AB5-A864-057A59FA25D3}" dt="2023-09-23T06:39:25.162" v="381" actId="12"/>
        <pc:sldMkLst>
          <pc:docMk/>
          <pc:sldMk cId="449134353" sldId="337"/>
        </pc:sldMkLst>
        <pc:spChg chg="mod">
          <ac:chgData name="Chantal Hohermuth-Weber" userId="ee4cdc31-d9fa-4b61-bdf4-b7f0716af33b" providerId="ADAL" clId="{93970636-85FC-4AB5-A864-057A59FA25D3}" dt="2023-09-23T06:39:25.162" v="381" actId="12"/>
          <ac:spMkLst>
            <pc:docMk/>
            <pc:sldMk cId="449134353" sldId="337"/>
            <ac:spMk id="3" creationId="{397587AB-9D3C-ABCA-FAB6-DBC2E3E0AE75}"/>
          </ac:spMkLst>
        </pc:spChg>
      </pc:sldChg>
      <pc:sldChg chg="modSp mod">
        <pc:chgData name="Chantal Hohermuth-Weber" userId="ee4cdc31-d9fa-4b61-bdf4-b7f0716af33b" providerId="ADAL" clId="{93970636-85FC-4AB5-A864-057A59FA25D3}" dt="2023-09-23T06:53:51.829" v="763" actId="20577"/>
        <pc:sldMkLst>
          <pc:docMk/>
          <pc:sldMk cId="178182808" sldId="338"/>
        </pc:sldMkLst>
        <pc:spChg chg="mod">
          <ac:chgData name="Chantal Hohermuth-Weber" userId="ee4cdc31-d9fa-4b61-bdf4-b7f0716af33b" providerId="ADAL" clId="{93970636-85FC-4AB5-A864-057A59FA25D3}" dt="2023-09-23T06:53:51.829" v="763" actId="20577"/>
          <ac:spMkLst>
            <pc:docMk/>
            <pc:sldMk cId="178182808" sldId="338"/>
            <ac:spMk id="3" creationId="{08ACA940-2EB5-00B6-2D12-81562476D243}"/>
          </ac:spMkLst>
        </pc:spChg>
      </pc:sldChg>
      <pc:sldChg chg="modSp">
        <pc:chgData name="Chantal Hohermuth-Weber" userId="ee4cdc31-d9fa-4b61-bdf4-b7f0716af33b" providerId="ADAL" clId="{93970636-85FC-4AB5-A864-057A59FA25D3}" dt="2023-09-23T06:53:39.571" v="755" actId="20577"/>
        <pc:sldMkLst>
          <pc:docMk/>
          <pc:sldMk cId="1722140032" sldId="339"/>
        </pc:sldMkLst>
        <pc:spChg chg="mod">
          <ac:chgData name="Chantal Hohermuth-Weber" userId="ee4cdc31-d9fa-4b61-bdf4-b7f0716af33b" providerId="ADAL" clId="{93970636-85FC-4AB5-A864-057A59FA25D3}" dt="2023-09-23T06:53:39.571" v="755" actId="20577"/>
          <ac:spMkLst>
            <pc:docMk/>
            <pc:sldMk cId="1722140032" sldId="339"/>
            <ac:spMk id="2" creationId="{00000000-0000-0000-0000-000000000000}"/>
          </ac:spMkLst>
        </pc:spChg>
      </pc:sldChg>
      <pc:sldChg chg="modSp">
        <pc:chgData name="Chantal Hohermuth-Weber" userId="ee4cdc31-d9fa-4b61-bdf4-b7f0716af33b" providerId="ADAL" clId="{93970636-85FC-4AB5-A864-057A59FA25D3}" dt="2023-09-23T06:17:58.260" v="278" actId="255"/>
        <pc:sldMkLst>
          <pc:docMk/>
          <pc:sldMk cId="839186721" sldId="340"/>
        </pc:sldMkLst>
        <pc:spChg chg="mod">
          <ac:chgData name="Chantal Hohermuth-Weber" userId="ee4cdc31-d9fa-4b61-bdf4-b7f0716af33b" providerId="ADAL" clId="{93970636-85FC-4AB5-A864-057A59FA25D3}" dt="2023-09-23T06:17:58.260" v="278" actId="255"/>
          <ac:spMkLst>
            <pc:docMk/>
            <pc:sldMk cId="839186721" sldId="340"/>
            <ac:spMk id="3" creationId="{00000000-0000-0000-0000-000000000000}"/>
          </ac:spMkLst>
        </pc:spChg>
      </pc:sldChg>
      <pc:sldChg chg="modSp mod">
        <pc:chgData name="Chantal Hohermuth-Weber" userId="ee4cdc31-d9fa-4b61-bdf4-b7f0716af33b" providerId="ADAL" clId="{93970636-85FC-4AB5-A864-057A59FA25D3}" dt="2023-09-23T06:42:01.109" v="439" actId="12"/>
        <pc:sldMkLst>
          <pc:docMk/>
          <pc:sldMk cId="958067796" sldId="341"/>
        </pc:sldMkLst>
        <pc:spChg chg="mod">
          <ac:chgData name="Chantal Hohermuth-Weber" userId="ee4cdc31-d9fa-4b61-bdf4-b7f0716af33b" providerId="ADAL" clId="{93970636-85FC-4AB5-A864-057A59FA25D3}" dt="2023-09-23T06:42:01.109" v="439" actId="12"/>
          <ac:spMkLst>
            <pc:docMk/>
            <pc:sldMk cId="958067796" sldId="341"/>
            <ac:spMk id="3" creationId="{5817DD38-8729-049C-F99F-8BAD554D243C}"/>
          </ac:spMkLst>
        </pc:spChg>
      </pc:sldChg>
      <pc:sldChg chg="modSp mod">
        <pc:chgData name="Chantal Hohermuth-Weber" userId="ee4cdc31-d9fa-4b61-bdf4-b7f0716af33b" providerId="ADAL" clId="{93970636-85FC-4AB5-A864-057A59FA25D3}" dt="2023-09-23T06:53:56.195" v="765" actId="20577"/>
        <pc:sldMkLst>
          <pc:docMk/>
          <pc:sldMk cId="4139305782" sldId="342"/>
        </pc:sldMkLst>
        <pc:spChg chg="mod">
          <ac:chgData name="Chantal Hohermuth-Weber" userId="ee4cdc31-d9fa-4b61-bdf4-b7f0716af33b" providerId="ADAL" clId="{93970636-85FC-4AB5-A864-057A59FA25D3}" dt="2023-09-23T06:53:56.195" v="765" actId="20577"/>
          <ac:spMkLst>
            <pc:docMk/>
            <pc:sldMk cId="4139305782" sldId="342"/>
            <ac:spMk id="3" creationId="{611494EF-E651-20A5-E1A9-4A710B03E92F}"/>
          </ac:spMkLst>
        </pc:spChg>
      </pc:sldChg>
      <pc:sldChg chg="addSp delSp modSp mod">
        <pc:chgData name="Chantal Hohermuth-Weber" userId="ee4cdc31-d9fa-4b61-bdf4-b7f0716af33b" providerId="ADAL" clId="{93970636-85FC-4AB5-A864-057A59FA25D3}" dt="2023-09-23T06:56:16.818" v="805" actId="1076"/>
        <pc:sldMkLst>
          <pc:docMk/>
          <pc:sldMk cId="1619253946" sldId="343"/>
        </pc:sldMkLst>
        <pc:spChg chg="mod">
          <ac:chgData name="Chantal Hohermuth-Weber" userId="ee4cdc31-d9fa-4b61-bdf4-b7f0716af33b" providerId="ADAL" clId="{93970636-85FC-4AB5-A864-057A59FA25D3}" dt="2023-09-23T06:54:00.486" v="767" actId="20577"/>
          <ac:spMkLst>
            <pc:docMk/>
            <pc:sldMk cId="1619253946" sldId="343"/>
            <ac:spMk id="3" creationId="{0C92050B-2F06-41C0-BF3F-59543026FBEC}"/>
          </ac:spMkLst>
        </pc:spChg>
        <pc:picChg chg="del">
          <ac:chgData name="Chantal Hohermuth-Weber" userId="ee4cdc31-d9fa-4b61-bdf4-b7f0716af33b" providerId="ADAL" clId="{93970636-85FC-4AB5-A864-057A59FA25D3}" dt="2023-09-23T06:55:47.534" v="803" actId="478"/>
          <ac:picMkLst>
            <pc:docMk/>
            <pc:sldMk cId="1619253946" sldId="343"/>
            <ac:picMk id="5" creationId="{1E1A8774-02BF-A97D-D593-90862575729C}"/>
          </ac:picMkLst>
        </pc:picChg>
        <pc:picChg chg="add mod">
          <ac:chgData name="Chantal Hohermuth-Weber" userId="ee4cdc31-d9fa-4b61-bdf4-b7f0716af33b" providerId="ADAL" clId="{93970636-85FC-4AB5-A864-057A59FA25D3}" dt="2023-09-23T06:56:16.818" v="805" actId="1076"/>
          <ac:picMkLst>
            <pc:docMk/>
            <pc:sldMk cId="1619253946" sldId="343"/>
            <ac:picMk id="6" creationId="{1A2CFC71-942D-058C-9D5F-DAA77B422B6F}"/>
          </ac:picMkLst>
        </pc:picChg>
      </pc:sldChg>
      <pc:sldChg chg="modSp mod">
        <pc:chgData name="Chantal Hohermuth-Weber" userId="ee4cdc31-d9fa-4b61-bdf4-b7f0716af33b" providerId="ADAL" clId="{93970636-85FC-4AB5-A864-057A59FA25D3}" dt="2023-09-23T06:46:30.114" v="505" actId="12"/>
        <pc:sldMkLst>
          <pc:docMk/>
          <pc:sldMk cId="1526500510" sldId="348"/>
        </pc:sldMkLst>
        <pc:spChg chg="mod">
          <ac:chgData name="Chantal Hohermuth-Weber" userId="ee4cdc31-d9fa-4b61-bdf4-b7f0716af33b" providerId="ADAL" clId="{93970636-85FC-4AB5-A864-057A59FA25D3}" dt="2023-09-23T06:46:30.114" v="505" actId="12"/>
          <ac:spMkLst>
            <pc:docMk/>
            <pc:sldMk cId="1526500510" sldId="348"/>
            <ac:spMk id="3" creationId="{5EDD6AF1-DEC0-43A4-C8A1-D6D87B431A18}"/>
          </ac:spMkLst>
        </pc:spChg>
      </pc:sldChg>
      <pc:sldChg chg="addSp delSp modSp new mod">
        <pc:chgData name="Chantal Hohermuth-Weber" userId="ee4cdc31-d9fa-4b61-bdf4-b7f0716af33b" providerId="ADAL" clId="{93970636-85FC-4AB5-A864-057A59FA25D3}" dt="2023-09-23T06:53:23.520" v="752" actId="6549"/>
        <pc:sldMkLst>
          <pc:docMk/>
          <pc:sldMk cId="3938750126" sldId="349"/>
        </pc:sldMkLst>
        <pc:spChg chg="mod">
          <ac:chgData name="Chantal Hohermuth-Weber" userId="ee4cdc31-d9fa-4b61-bdf4-b7f0716af33b" providerId="ADAL" clId="{93970636-85FC-4AB5-A864-057A59FA25D3}" dt="2023-09-23T06:53:23.520" v="752" actId="6549"/>
          <ac:spMkLst>
            <pc:docMk/>
            <pc:sldMk cId="3938750126" sldId="349"/>
            <ac:spMk id="3" creationId="{2F12652A-932E-DC59-EA90-A0BADEA9FE44}"/>
          </ac:spMkLst>
        </pc:spChg>
        <pc:picChg chg="add del mod">
          <ac:chgData name="Chantal Hohermuth-Weber" userId="ee4cdc31-d9fa-4b61-bdf4-b7f0716af33b" providerId="ADAL" clId="{93970636-85FC-4AB5-A864-057A59FA25D3}" dt="2023-09-23T06:53:21.014" v="751" actId="478"/>
          <ac:picMkLst>
            <pc:docMk/>
            <pc:sldMk cId="3938750126" sldId="349"/>
            <ac:picMk id="5" creationId="{5672D196-DDFA-4BA0-252D-D12CFA13CD13}"/>
          </ac:picMkLst>
        </pc:picChg>
      </pc:sldChg>
      <pc:sldChg chg="addSp delSp modSp add mod">
        <pc:chgData name="Chantal Hohermuth-Weber" userId="ee4cdc31-d9fa-4b61-bdf4-b7f0716af33b" providerId="ADAL" clId="{93970636-85FC-4AB5-A864-057A59FA25D3}" dt="2023-09-23T06:55:42.820" v="802" actId="1076"/>
        <pc:sldMkLst>
          <pc:docMk/>
          <pc:sldMk cId="592117866" sldId="350"/>
        </pc:sldMkLst>
        <pc:spChg chg="mod">
          <ac:chgData name="Chantal Hohermuth-Weber" userId="ee4cdc31-d9fa-4b61-bdf4-b7f0716af33b" providerId="ADAL" clId="{93970636-85FC-4AB5-A864-057A59FA25D3}" dt="2023-09-23T06:52:59.857" v="747" actId="1076"/>
          <ac:spMkLst>
            <pc:docMk/>
            <pc:sldMk cId="592117866" sldId="350"/>
            <ac:spMk id="5" creationId="{0022E53C-180A-3B51-94CA-B4704A723C66}"/>
          </ac:spMkLst>
        </pc:spChg>
        <pc:picChg chg="add mod">
          <ac:chgData name="Chantal Hohermuth-Weber" userId="ee4cdc31-d9fa-4b61-bdf4-b7f0716af33b" providerId="ADAL" clId="{93970636-85FC-4AB5-A864-057A59FA25D3}" dt="2023-09-23T06:55:42.820" v="802" actId="1076"/>
          <ac:picMkLst>
            <pc:docMk/>
            <pc:sldMk cId="592117866" sldId="350"/>
            <ac:picMk id="6" creationId="{BFB9487B-BC26-0E5E-FF63-0C962F7C6B8B}"/>
          </ac:picMkLst>
        </pc:picChg>
        <pc:picChg chg="del">
          <ac:chgData name="Chantal Hohermuth-Weber" userId="ee4cdc31-d9fa-4b61-bdf4-b7f0716af33b" providerId="ADAL" clId="{93970636-85FC-4AB5-A864-057A59FA25D3}" dt="2023-09-23T06:52:50.716" v="745" actId="478"/>
          <ac:picMkLst>
            <pc:docMk/>
            <pc:sldMk cId="592117866" sldId="350"/>
            <ac:picMk id="7" creationId="{283901B7-67C8-9F8B-283E-78A79F29ABC5}"/>
          </ac:picMkLst>
        </pc:picChg>
      </pc:sldChg>
      <pc:sldChg chg="new del">
        <pc:chgData name="Chantal Hohermuth-Weber" userId="ee4cdc31-d9fa-4b61-bdf4-b7f0716af33b" providerId="ADAL" clId="{93970636-85FC-4AB5-A864-057A59FA25D3}" dt="2023-09-23T06:52:26.703" v="712" actId="2696"/>
        <pc:sldMkLst>
          <pc:docMk/>
          <pc:sldMk cId="1335804208" sldId="35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Times New Roman" pitchFamily="16" charset="0"/>
                <a:cs typeface="DejaVu Sans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32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Times New Roman" pitchFamily="16" charset="0"/>
                <a:cs typeface="DejaVu Sans" charset="0"/>
              </a:defRPr>
            </a:lvl1pPr>
          </a:lstStyle>
          <a:p>
            <a:pPr>
              <a:defRPr/>
            </a:pPr>
            <a:fld id="{B2CB1649-BBB1-48AD-8BB3-004EDC86D938}" type="datetimeFigureOut">
              <a:rPr lang="de-CH"/>
              <a:pPr>
                <a:defRPr/>
              </a:pPr>
              <a:t>27.09.2023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322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Times New Roman" pitchFamily="16" charset="0"/>
                <a:cs typeface="DejaVu Sans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32925"/>
            <a:ext cx="294322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Times New Roman" pitchFamily="16" charset="0"/>
                <a:cs typeface="DejaVu Sans" charset="0"/>
              </a:defRPr>
            </a:lvl1pPr>
          </a:lstStyle>
          <a:p>
            <a:pPr>
              <a:defRPr/>
            </a:pPr>
            <a:fld id="{012E9641-E88F-4EBF-A46A-07A8069782A2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75098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1"/>
          <p:cNvSpPr>
            <a:spLocks noChangeArrowheads="1"/>
          </p:cNvSpPr>
          <p:nvPr/>
        </p:nvSpPr>
        <p:spPr bwMode="auto">
          <a:xfrm>
            <a:off x="0" y="0"/>
            <a:ext cx="6794500" cy="9931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1pPr>
            <a:lvl2pPr marL="742950" indent="-285750" eaLnBrk="0" hangingPunct="0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2pPr>
            <a:lvl3pPr marL="1143000" indent="-228600" eaLnBrk="0" hangingPunct="0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3pPr>
            <a:lvl4pPr marL="1600200" indent="-228600" eaLnBrk="0" hangingPunct="0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4pPr>
            <a:lvl5pPr marL="2057400" indent="-228600" eaLnBrk="0" hangingPunct="0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9pPr>
          </a:lstStyle>
          <a:p>
            <a:pPr>
              <a:defRPr/>
            </a:pPr>
            <a:endParaRPr lang="de-CH" altLang="de-DE"/>
          </a:p>
        </p:txBody>
      </p:sp>
      <p:sp>
        <p:nvSpPr>
          <p:cNvPr id="24579" name="AutoShape 2"/>
          <p:cNvSpPr>
            <a:spLocks noChangeArrowheads="1"/>
          </p:cNvSpPr>
          <p:nvPr/>
        </p:nvSpPr>
        <p:spPr bwMode="auto">
          <a:xfrm>
            <a:off x="0" y="0"/>
            <a:ext cx="6794500" cy="9931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1pPr>
            <a:lvl2pPr marL="742950" indent="-285750" eaLnBrk="0" hangingPunct="0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2pPr>
            <a:lvl3pPr marL="1143000" indent="-228600" eaLnBrk="0" hangingPunct="0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3pPr>
            <a:lvl4pPr marL="1600200" indent="-228600" eaLnBrk="0" hangingPunct="0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4pPr>
            <a:lvl5pPr marL="2057400" indent="-228600" eaLnBrk="0" hangingPunct="0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9pPr>
          </a:lstStyle>
          <a:p>
            <a:pPr>
              <a:defRPr/>
            </a:pPr>
            <a:endParaRPr lang="de-CH" altLang="de-DE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86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hangingPunct="0">
              <a:buClr>
                <a:srgbClr val="FFFFFF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87788" y="0"/>
            <a:ext cx="28924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Clr>
                <a:srgbClr val="FFFFFF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8678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3288" y="762000"/>
            <a:ext cx="4973637" cy="37306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724400"/>
            <a:ext cx="4951413" cy="449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9447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0" hangingPunct="0">
              <a:buClr>
                <a:srgbClr val="FFFFFF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87788" y="9447213"/>
            <a:ext cx="28924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0" hangingPunct="0">
              <a:buClr>
                <a:srgbClr val="FFFFFF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1pPr>
          </a:lstStyle>
          <a:p>
            <a:pPr>
              <a:defRPr/>
            </a:pPr>
            <a:fld id="{982DB080-9392-48ED-8395-9C343DFA186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6094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</a:pPr>
            <a:fld id="{AB56EAE9-C0C8-431A-B10A-2945891CDF92}" type="slidenum">
              <a:rPr lang="de-DE" altLang="de-DE" smtClean="0">
                <a:solidFill>
                  <a:srgbClr val="FFFFFF"/>
                </a:solidFill>
                <a:cs typeface="DejaVu Sans" pitchFamily="34" charset="0"/>
              </a:rPr>
              <a:pPr>
                <a:spcBef>
                  <a:spcPct val="0"/>
                </a:spcBef>
                <a:buClr>
                  <a:srgbClr val="FFFFFF"/>
                </a:buClr>
              </a:pPr>
              <a:t>1</a:t>
            </a:fld>
            <a:endParaRPr lang="de-DE" altLang="de-DE">
              <a:solidFill>
                <a:srgbClr val="FFFFFF"/>
              </a:solidFill>
              <a:cs typeface="DejaVu Sans" pitchFamily="34" charset="0"/>
            </a:endParaRPr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914400" y="744538"/>
            <a:ext cx="4967288" cy="37242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CH" altLang="de-DE" sz="2400">
              <a:solidFill>
                <a:schemeClr val="bg1"/>
              </a:solidFill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724400"/>
            <a:ext cx="4953000" cy="4492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</a:pPr>
            <a:fld id="{D740CD62-ECA9-4320-8921-E96298D4D04D}" type="slidenum">
              <a:rPr lang="de-DE" altLang="de-DE" smtClean="0">
                <a:solidFill>
                  <a:srgbClr val="FFFFFF"/>
                </a:solidFill>
                <a:cs typeface="DejaVu Sans" pitchFamily="34" charset="0"/>
              </a:rPr>
              <a:pPr>
                <a:spcBef>
                  <a:spcPct val="0"/>
                </a:spcBef>
                <a:buClr>
                  <a:srgbClr val="FFFFFF"/>
                </a:buClr>
              </a:pPr>
              <a:t>16</a:t>
            </a:fld>
            <a:endParaRPr lang="de-DE" altLang="de-DE">
              <a:solidFill>
                <a:srgbClr val="FFFFFF"/>
              </a:solidFill>
              <a:cs typeface="DejaVu Sans" pitchFamily="34" charset="0"/>
            </a:endParaRPr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914400" y="744538"/>
            <a:ext cx="4967288" cy="37242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CH" altLang="de-DE" sz="2400">
              <a:solidFill>
                <a:schemeClr val="bg1"/>
              </a:solidFill>
            </a:endParaRPr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724400"/>
            <a:ext cx="4953000" cy="4492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</a:pPr>
            <a:fld id="{0FC7E488-53CC-4902-A33B-1DB146B61CAB}" type="slidenum">
              <a:rPr lang="de-DE" altLang="de-DE" smtClean="0">
                <a:solidFill>
                  <a:srgbClr val="FFFFFF"/>
                </a:solidFill>
                <a:cs typeface="DejaVu Sans" pitchFamily="34" charset="0"/>
              </a:rPr>
              <a:pPr>
                <a:spcBef>
                  <a:spcPct val="0"/>
                </a:spcBef>
                <a:buClr>
                  <a:srgbClr val="FFFFFF"/>
                </a:buClr>
              </a:pPr>
              <a:t>17</a:t>
            </a:fld>
            <a:endParaRPr lang="de-DE" altLang="de-DE">
              <a:solidFill>
                <a:srgbClr val="FFFFFF"/>
              </a:solidFill>
              <a:cs typeface="DejaVu Sans" pitchFamily="34" charset="0"/>
            </a:endParaRPr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914400" y="744538"/>
            <a:ext cx="4967288" cy="37242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CH" altLang="de-DE" sz="2400">
              <a:solidFill>
                <a:schemeClr val="bg1"/>
              </a:solidFill>
            </a:endParaRPr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724400"/>
            <a:ext cx="4953000" cy="4492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</a:pPr>
            <a:fld id="{237BD112-70CE-44C1-B68C-772E22A8F864}" type="slidenum">
              <a:rPr lang="de-DE" altLang="de-DE" smtClean="0">
                <a:solidFill>
                  <a:srgbClr val="FFFFFF"/>
                </a:solidFill>
                <a:cs typeface="DejaVu Sans" pitchFamily="34" charset="0"/>
              </a:rPr>
              <a:pPr>
                <a:spcBef>
                  <a:spcPct val="0"/>
                </a:spcBef>
                <a:buClr>
                  <a:srgbClr val="FFFFFF"/>
                </a:buClr>
              </a:pPr>
              <a:t>18</a:t>
            </a:fld>
            <a:endParaRPr lang="de-DE" altLang="de-DE">
              <a:solidFill>
                <a:srgbClr val="FFFFFF"/>
              </a:solidFill>
              <a:cs typeface="DejaVu Sans" pitchFamily="34" charset="0"/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914400" y="744538"/>
            <a:ext cx="4967288" cy="37242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CH" altLang="de-DE" sz="2400">
              <a:solidFill>
                <a:schemeClr val="bg1"/>
              </a:solidFill>
            </a:endParaRP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724400"/>
            <a:ext cx="4953000" cy="4492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</a:pPr>
            <a:fld id="{237BD112-70CE-44C1-B68C-772E22A8F864}" type="slidenum">
              <a:rPr lang="de-DE" altLang="de-DE" smtClean="0">
                <a:solidFill>
                  <a:srgbClr val="FFFFFF"/>
                </a:solidFill>
                <a:cs typeface="DejaVu Sans" pitchFamily="34" charset="0"/>
              </a:rPr>
              <a:pPr>
                <a:spcBef>
                  <a:spcPct val="0"/>
                </a:spcBef>
                <a:buClr>
                  <a:srgbClr val="FFFFFF"/>
                </a:buClr>
              </a:pPr>
              <a:t>19</a:t>
            </a:fld>
            <a:endParaRPr lang="de-DE" altLang="de-DE">
              <a:solidFill>
                <a:srgbClr val="FFFFFF"/>
              </a:solidFill>
              <a:cs typeface="DejaVu Sans" pitchFamily="34" charset="0"/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914400" y="744538"/>
            <a:ext cx="4967288" cy="37242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CH" altLang="de-DE" sz="2400">
              <a:solidFill>
                <a:schemeClr val="bg1"/>
              </a:solidFill>
            </a:endParaRP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724400"/>
            <a:ext cx="4953000" cy="4492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852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</a:pPr>
            <a:fld id="{C7D542D5-A82E-4D4E-B596-C45C619402D7}" type="slidenum">
              <a:rPr lang="de-DE" altLang="de-DE" smtClean="0">
                <a:solidFill>
                  <a:srgbClr val="FFFFFF"/>
                </a:solidFill>
                <a:cs typeface="DejaVu Sans" pitchFamily="34" charset="0"/>
              </a:rPr>
              <a:pPr>
                <a:spcBef>
                  <a:spcPct val="0"/>
                </a:spcBef>
                <a:buClr>
                  <a:srgbClr val="FFFFFF"/>
                </a:buClr>
              </a:pPr>
              <a:t>21</a:t>
            </a:fld>
            <a:endParaRPr lang="de-DE" altLang="de-DE">
              <a:solidFill>
                <a:srgbClr val="FFFFFF"/>
              </a:solidFill>
              <a:cs typeface="DejaVu Sans" pitchFamily="34" charset="0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914400" y="744538"/>
            <a:ext cx="4967288" cy="37242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CH" altLang="de-DE" sz="2400">
              <a:solidFill>
                <a:schemeClr val="bg1"/>
              </a:solidFill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724400"/>
            <a:ext cx="4953000" cy="4492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</a:pPr>
            <a:fld id="{C7D542D5-A82E-4D4E-B596-C45C619402D7}" type="slidenum">
              <a:rPr lang="de-DE" altLang="de-DE" smtClean="0">
                <a:solidFill>
                  <a:srgbClr val="FFFFFF"/>
                </a:solidFill>
                <a:cs typeface="DejaVu Sans" pitchFamily="34" charset="0"/>
              </a:rPr>
              <a:pPr>
                <a:spcBef>
                  <a:spcPct val="0"/>
                </a:spcBef>
                <a:buClr>
                  <a:srgbClr val="FFFFFF"/>
                </a:buClr>
              </a:pPr>
              <a:t>22</a:t>
            </a:fld>
            <a:endParaRPr lang="de-DE" altLang="de-DE">
              <a:solidFill>
                <a:srgbClr val="FFFFFF"/>
              </a:solidFill>
              <a:cs typeface="DejaVu Sans" pitchFamily="34" charset="0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914400" y="744538"/>
            <a:ext cx="4967288" cy="37242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CH" altLang="de-DE" sz="2400">
              <a:solidFill>
                <a:schemeClr val="bg1"/>
              </a:solidFill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724400"/>
            <a:ext cx="4953000" cy="4492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</a:pPr>
            <a:fld id="{61DE6692-7C86-4D14-882F-55E73EFDC520}" type="slidenum">
              <a:rPr lang="de-DE" altLang="de-DE" smtClean="0">
                <a:solidFill>
                  <a:srgbClr val="FFFFFF"/>
                </a:solidFill>
                <a:cs typeface="DejaVu Sans" pitchFamily="34" charset="0"/>
              </a:rPr>
              <a:pPr>
                <a:spcBef>
                  <a:spcPct val="0"/>
                </a:spcBef>
                <a:buClr>
                  <a:srgbClr val="FFFFFF"/>
                </a:buClr>
              </a:pPr>
              <a:t>23</a:t>
            </a:fld>
            <a:endParaRPr lang="de-DE" altLang="de-DE">
              <a:solidFill>
                <a:srgbClr val="FFFFFF"/>
              </a:solidFill>
              <a:cs typeface="DejaVu Sans" pitchFamily="34" charset="0"/>
            </a:endParaRPr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914400" y="744538"/>
            <a:ext cx="4967288" cy="37242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CH" altLang="de-DE" sz="2400">
              <a:solidFill>
                <a:schemeClr val="bg1"/>
              </a:solidFill>
            </a:endParaRP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724400"/>
            <a:ext cx="4953000" cy="4492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</a:pPr>
            <a:fld id="{C7D542D5-A82E-4D4E-B596-C45C619402D7}" type="slidenum">
              <a:rPr lang="de-DE" altLang="de-DE" smtClean="0">
                <a:solidFill>
                  <a:srgbClr val="FFFFFF"/>
                </a:solidFill>
                <a:cs typeface="DejaVu Sans" pitchFamily="34" charset="0"/>
              </a:rPr>
              <a:pPr>
                <a:spcBef>
                  <a:spcPct val="0"/>
                </a:spcBef>
                <a:buClr>
                  <a:srgbClr val="FFFFFF"/>
                </a:buClr>
              </a:pPr>
              <a:t>24</a:t>
            </a:fld>
            <a:endParaRPr lang="de-DE" altLang="de-DE">
              <a:solidFill>
                <a:srgbClr val="FFFFFF"/>
              </a:solidFill>
              <a:cs typeface="DejaVu Sans" pitchFamily="34" charset="0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914400" y="744538"/>
            <a:ext cx="4967288" cy="37242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CH" altLang="de-DE" sz="2400">
              <a:solidFill>
                <a:schemeClr val="bg1"/>
              </a:solidFill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724400"/>
            <a:ext cx="4953000" cy="4492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</a:pPr>
            <a:fld id="{61DE6692-7C86-4D14-882F-55E73EFDC520}" type="slidenum">
              <a:rPr lang="de-DE" altLang="de-DE" smtClean="0">
                <a:solidFill>
                  <a:srgbClr val="FFFFFF"/>
                </a:solidFill>
                <a:cs typeface="DejaVu Sans" pitchFamily="34" charset="0"/>
              </a:rPr>
              <a:pPr>
                <a:spcBef>
                  <a:spcPct val="0"/>
                </a:spcBef>
                <a:buClr>
                  <a:srgbClr val="FFFFFF"/>
                </a:buClr>
              </a:pPr>
              <a:t>25</a:t>
            </a:fld>
            <a:endParaRPr lang="de-DE" altLang="de-DE">
              <a:solidFill>
                <a:srgbClr val="FFFFFF"/>
              </a:solidFill>
              <a:cs typeface="DejaVu Sans" pitchFamily="34" charset="0"/>
            </a:endParaRPr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914400" y="744538"/>
            <a:ext cx="4967288" cy="37242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CH" altLang="de-DE" sz="2400">
              <a:solidFill>
                <a:schemeClr val="bg1"/>
              </a:solidFill>
            </a:endParaRP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724400"/>
            <a:ext cx="4953000" cy="4492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</a:pPr>
            <a:fld id="{C7D542D5-A82E-4D4E-B596-C45C619402D7}" type="slidenum">
              <a:rPr lang="de-DE" altLang="de-DE" smtClean="0">
                <a:solidFill>
                  <a:srgbClr val="FFFFFF"/>
                </a:solidFill>
                <a:cs typeface="DejaVu Sans" pitchFamily="34" charset="0"/>
              </a:rPr>
              <a:pPr>
                <a:spcBef>
                  <a:spcPct val="0"/>
                </a:spcBef>
                <a:buClr>
                  <a:srgbClr val="FFFFFF"/>
                </a:buClr>
              </a:pPr>
              <a:t>26</a:t>
            </a:fld>
            <a:endParaRPr lang="de-DE" altLang="de-DE">
              <a:solidFill>
                <a:srgbClr val="FFFFFF"/>
              </a:solidFill>
              <a:cs typeface="DejaVu Sans" pitchFamily="34" charset="0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914400" y="744538"/>
            <a:ext cx="4967288" cy="37242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CH" altLang="de-DE" sz="2400">
              <a:solidFill>
                <a:schemeClr val="bg1"/>
              </a:solidFill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724400"/>
            <a:ext cx="4953000" cy="4492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126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</a:pPr>
            <a:fld id="{D1E93DD2-B689-4E82-809B-9E058F3E5D64}" type="slidenum">
              <a:rPr lang="de-DE" altLang="de-DE" smtClean="0">
                <a:solidFill>
                  <a:srgbClr val="FFFFFF"/>
                </a:solidFill>
                <a:cs typeface="DejaVu Sans" pitchFamily="34" charset="0"/>
              </a:rPr>
              <a:pPr>
                <a:spcBef>
                  <a:spcPct val="0"/>
                </a:spcBef>
                <a:buClr>
                  <a:srgbClr val="FFFFFF"/>
                </a:buClr>
              </a:pPr>
              <a:t>2</a:t>
            </a:fld>
            <a:endParaRPr lang="de-DE" altLang="de-DE">
              <a:solidFill>
                <a:srgbClr val="FFFFFF"/>
              </a:solidFill>
              <a:cs typeface="DejaVu Sans" pitchFamily="34" charset="0"/>
            </a:endParaRPr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914400" y="744538"/>
            <a:ext cx="4967288" cy="37242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CH" altLang="de-DE" sz="2400">
              <a:solidFill>
                <a:schemeClr val="bg1"/>
              </a:solidFill>
            </a:endParaRP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724400"/>
            <a:ext cx="4953000" cy="4492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</a:pPr>
            <a:fld id="{61DE6692-7C86-4D14-882F-55E73EFDC520}" type="slidenum">
              <a:rPr lang="de-DE" altLang="de-DE" smtClean="0">
                <a:solidFill>
                  <a:srgbClr val="FFFFFF"/>
                </a:solidFill>
                <a:cs typeface="DejaVu Sans" pitchFamily="34" charset="0"/>
              </a:rPr>
              <a:pPr>
                <a:spcBef>
                  <a:spcPct val="0"/>
                </a:spcBef>
                <a:buClr>
                  <a:srgbClr val="FFFFFF"/>
                </a:buClr>
              </a:pPr>
              <a:t>27</a:t>
            </a:fld>
            <a:endParaRPr lang="de-DE" altLang="de-DE">
              <a:solidFill>
                <a:srgbClr val="FFFFFF"/>
              </a:solidFill>
              <a:cs typeface="DejaVu Sans" pitchFamily="34" charset="0"/>
            </a:endParaRPr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914400" y="744538"/>
            <a:ext cx="4967288" cy="37242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CH" altLang="de-DE" sz="2400">
              <a:solidFill>
                <a:schemeClr val="bg1"/>
              </a:solidFill>
            </a:endParaRP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724400"/>
            <a:ext cx="4953000" cy="4492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3029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</a:pPr>
            <a:fld id="{624E0E57-DC31-4921-887C-50B1012D557B}" type="slidenum">
              <a:rPr lang="de-DE" altLang="de-DE" smtClean="0">
                <a:solidFill>
                  <a:srgbClr val="FFFFFF"/>
                </a:solidFill>
                <a:cs typeface="DejaVu Sans" pitchFamily="34" charset="0"/>
              </a:rPr>
              <a:pPr>
                <a:spcBef>
                  <a:spcPct val="0"/>
                </a:spcBef>
                <a:buClr>
                  <a:srgbClr val="FFFFFF"/>
                </a:buClr>
              </a:pPr>
              <a:t>36</a:t>
            </a:fld>
            <a:endParaRPr lang="de-DE" altLang="de-DE">
              <a:solidFill>
                <a:srgbClr val="FFFFFF"/>
              </a:solidFill>
              <a:cs typeface="DejaVu Sans" pitchFamily="34" charset="0"/>
            </a:endParaRPr>
          </a:p>
        </p:txBody>
      </p:sp>
      <p:sp>
        <p:nvSpPr>
          <p:cNvPr id="38915" name="Text Box 1"/>
          <p:cNvSpPr txBox="1">
            <a:spLocks noChangeArrowheads="1"/>
          </p:cNvSpPr>
          <p:nvPr/>
        </p:nvSpPr>
        <p:spPr bwMode="auto">
          <a:xfrm>
            <a:off x="914400" y="744538"/>
            <a:ext cx="4967288" cy="37242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CH" altLang="de-DE" sz="2400">
              <a:solidFill>
                <a:schemeClr val="bg1"/>
              </a:solidFill>
            </a:endParaRPr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724400"/>
            <a:ext cx="4953000" cy="4492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5019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</a:pPr>
            <a:fld id="{624E0E57-DC31-4921-887C-50B1012D557B}" type="slidenum">
              <a:rPr lang="de-DE" altLang="de-DE" smtClean="0">
                <a:solidFill>
                  <a:srgbClr val="FFFFFF"/>
                </a:solidFill>
                <a:cs typeface="DejaVu Sans" pitchFamily="34" charset="0"/>
              </a:rPr>
              <a:pPr>
                <a:spcBef>
                  <a:spcPct val="0"/>
                </a:spcBef>
                <a:buClr>
                  <a:srgbClr val="FFFFFF"/>
                </a:buClr>
              </a:pPr>
              <a:t>37</a:t>
            </a:fld>
            <a:endParaRPr lang="de-DE" altLang="de-DE">
              <a:solidFill>
                <a:srgbClr val="FFFFFF"/>
              </a:solidFill>
              <a:cs typeface="DejaVu Sans" pitchFamily="34" charset="0"/>
            </a:endParaRPr>
          </a:p>
        </p:txBody>
      </p:sp>
      <p:sp>
        <p:nvSpPr>
          <p:cNvPr id="38915" name="Text Box 1"/>
          <p:cNvSpPr txBox="1">
            <a:spLocks noChangeArrowheads="1"/>
          </p:cNvSpPr>
          <p:nvPr/>
        </p:nvSpPr>
        <p:spPr bwMode="auto">
          <a:xfrm>
            <a:off x="914400" y="744538"/>
            <a:ext cx="4967288" cy="37242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CH" altLang="de-DE" sz="2400">
              <a:solidFill>
                <a:schemeClr val="bg1"/>
              </a:solidFill>
            </a:endParaRPr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724400"/>
            <a:ext cx="4953000" cy="4492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</a:pPr>
            <a:fld id="{624E0E57-DC31-4921-887C-50B1012D557B}" type="slidenum">
              <a:rPr lang="de-DE" altLang="de-DE" smtClean="0">
                <a:solidFill>
                  <a:srgbClr val="FFFFFF"/>
                </a:solidFill>
                <a:cs typeface="DejaVu Sans" pitchFamily="34" charset="0"/>
              </a:rPr>
              <a:pPr>
                <a:spcBef>
                  <a:spcPct val="0"/>
                </a:spcBef>
                <a:buClr>
                  <a:srgbClr val="FFFFFF"/>
                </a:buClr>
              </a:pPr>
              <a:t>38</a:t>
            </a:fld>
            <a:endParaRPr lang="de-DE" altLang="de-DE">
              <a:solidFill>
                <a:srgbClr val="FFFFFF"/>
              </a:solidFill>
              <a:cs typeface="DejaVu Sans" pitchFamily="34" charset="0"/>
            </a:endParaRPr>
          </a:p>
        </p:txBody>
      </p:sp>
      <p:sp>
        <p:nvSpPr>
          <p:cNvPr id="38915" name="Text Box 1"/>
          <p:cNvSpPr txBox="1">
            <a:spLocks noChangeArrowheads="1"/>
          </p:cNvSpPr>
          <p:nvPr/>
        </p:nvSpPr>
        <p:spPr bwMode="auto">
          <a:xfrm>
            <a:off x="914400" y="744538"/>
            <a:ext cx="4967288" cy="37242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CH" altLang="de-DE" sz="2400">
              <a:solidFill>
                <a:schemeClr val="bg1"/>
              </a:solidFill>
            </a:endParaRPr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724400"/>
            <a:ext cx="4953000" cy="4492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</a:pPr>
            <a:fld id="{951775B0-03FE-44CA-AE57-2C8848F2F2B5}" type="slidenum">
              <a:rPr lang="de-DE" altLang="de-DE" smtClean="0">
                <a:solidFill>
                  <a:srgbClr val="FFFFFF"/>
                </a:solidFill>
                <a:cs typeface="DejaVu Sans" pitchFamily="34" charset="0"/>
              </a:rPr>
              <a:pPr>
                <a:spcBef>
                  <a:spcPct val="0"/>
                </a:spcBef>
                <a:buClr>
                  <a:srgbClr val="FFFFFF"/>
                </a:buClr>
              </a:pPr>
              <a:t>3</a:t>
            </a:fld>
            <a:endParaRPr lang="de-DE" altLang="de-DE">
              <a:solidFill>
                <a:srgbClr val="FFFFFF"/>
              </a:solidFill>
              <a:cs typeface="DejaVu Sans" pitchFamily="34" charset="0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914400" y="744538"/>
            <a:ext cx="4967288" cy="37242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CH" altLang="de-DE" sz="2400">
              <a:solidFill>
                <a:schemeClr val="bg1"/>
              </a:solidFill>
            </a:endParaRP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724400"/>
            <a:ext cx="4953000" cy="4492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</a:pPr>
            <a:fld id="{951775B0-03FE-44CA-AE57-2C8848F2F2B5}" type="slidenum">
              <a:rPr lang="de-DE" altLang="de-DE" smtClean="0">
                <a:solidFill>
                  <a:srgbClr val="FFFFFF"/>
                </a:solidFill>
                <a:cs typeface="DejaVu Sans" pitchFamily="34" charset="0"/>
              </a:rPr>
              <a:pPr>
                <a:spcBef>
                  <a:spcPct val="0"/>
                </a:spcBef>
                <a:buClr>
                  <a:srgbClr val="FFFFFF"/>
                </a:buClr>
              </a:pPr>
              <a:t>4</a:t>
            </a:fld>
            <a:endParaRPr lang="de-DE" altLang="de-DE">
              <a:solidFill>
                <a:srgbClr val="FFFFFF"/>
              </a:solidFill>
              <a:cs typeface="DejaVu Sans" pitchFamily="34" charset="0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914400" y="744538"/>
            <a:ext cx="4967288" cy="37242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CH" altLang="de-DE" sz="2400">
              <a:solidFill>
                <a:schemeClr val="bg1"/>
              </a:solidFill>
            </a:endParaRP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724400"/>
            <a:ext cx="4953000" cy="4492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20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</a:pPr>
            <a:fld id="{1AFE9E71-6121-4E5C-AFA5-B2BB9ADEF686}" type="slidenum">
              <a:rPr lang="de-DE" altLang="de-DE" smtClean="0">
                <a:solidFill>
                  <a:srgbClr val="FFFFFF"/>
                </a:solidFill>
                <a:cs typeface="DejaVu Sans" pitchFamily="34" charset="0"/>
              </a:rPr>
              <a:pPr>
                <a:spcBef>
                  <a:spcPct val="0"/>
                </a:spcBef>
                <a:buClr>
                  <a:srgbClr val="FFFFFF"/>
                </a:buClr>
              </a:pPr>
              <a:t>5</a:t>
            </a:fld>
            <a:endParaRPr lang="de-DE" altLang="de-DE">
              <a:solidFill>
                <a:srgbClr val="FFFFFF"/>
              </a:solidFill>
              <a:cs typeface="DejaVu Sans" pitchFamily="34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914400" y="744538"/>
            <a:ext cx="4967288" cy="37242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CH" altLang="de-DE" sz="2400">
              <a:solidFill>
                <a:schemeClr val="bg1"/>
              </a:solidFill>
            </a:endParaRP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724400"/>
            <a:ext cx="4953000" cy="4492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</a:pPr>
            <a:fld id="{BDD18084-D967-4B7B-AEB6-AE18036EAEB4}" type="slidenum">
              <a:rPr lang="de-DE" altLang="de-DE" smtClean="0">
                <a:solidFill>
                  <a:srgbClr val="FFFFFF"/>
                </a:solidFill>
                <a:cs typeface="DejaVu Sans" pitchFamily="34" charset="0"/>
              </a:rPr>
              <a:pPr>
                <a:spcBef>
                  <a:spcPct val="0"/>
                </a:spcBef>
                <a:buClr>
                  <a:srgbClr val="FFFFFF"/>
                </a:buClr>
              </a:pPr>
              <a:t>10</a:t>
            </a:fld>
            <a:endParaRPr lang="de-DE" altLang="de-DE">
              <a:solidFill>
                <a:srgbClr val="FFFFFF"/>
              </a:solidFill>
              <a:cs typeface="DejaVu Sans" pitchFamily="34" charset="0"/>
            </a:endParaRPr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914400" y="744538"/>
            <a:ext cx="4967288" cy="37242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CH" altLang="de-DE" sz="2400">
              <a:solidFill>
                <a:schemeClr val="bg1"/>
              </a:solidFill>
            </a:endParaRP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724400"/>
            <a:ext cx="4953000" cy="4492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</a:pPr>
            <a:fld id="{D8870576-8E23-41EB-989D-EB3E433F263B}" type="slidenum">
              <a:rPr lang="de-DE" altLang="de-DE" smtClean="0">
                <a:solidFill>
                  <a:srgbClr val="FFFFFF"/>
                </a:solidFill>
                <a:cs typeface="DejaVu Sans" pitchFamily="34" charset="0"/>
              </a:rPr>
              <a:pPr>
                <a:spcBef>
                  <a:spcPct val="0"/>
                </a:spcBef>
                <a:buClr>
                  <a:srgbClr val="FFFFFF"/>
                </a:buClr>
              </a:pPr>
              <a:t>13</a:t>
            </a:fld>
            <a:endParaRPr lang="de-DE" altLang="de-DE">
              <a:solidFill>
                <a:srgbClr val="FFFFFF"/>
              </a:solidFill>
              <a:cs typeface="DejaVu Sans" pitchFamily="34" charset="0"/>
            </a:endParaRPr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914400" y="744538"/>
            <a:ext cx="4967288" cy="37242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CH" altLang="de-DE" sz="2400">
              <a:solidFill>
                <a:schemeClr val="bg1"/>
              </a:solidFill>
            </a:endParaRP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724400"/>
            <a:ext cx="4953000" cy="4492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</a:pPr>
            <a:fld id="{D8870576-8E23-41EB-989D-EB3E433F263B}" type="slidenum">
              <a:rPr lang="de-DE" altLang="de-DE" smtClean="0">
                <a:solidFill>
                  <a:srgbClr val="FFFFFF"/>
                </a:solidFill>
                <a:cs typeface="DejaVu Sans" pitchFamily="34" charset="0"/>
              </a:rPr>
              <a:pPr>
                <a:spcBef>
                  <a:spcPct val="0"/>
                </a:spcBef>
                <a:buClr>
                  <a:srgbClr val="FFFFFF"/>
                </a:buClr>
              </a:pPr>
              <a:t>14</a:t>
            </a:fld>
            <a:endParaRPr lang="de-DE" altLang="de-DE">
              <a:solidFill>
                <a:srgbClr val="FFFFFF"/>
              </a:solidFill>
              <a:cs typeface="DejaVu Sans" pitchFamily="34" charset="0"/>
            </a:endParaRPr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914400" y="744538"/>
            <a:ext cx="4967288" cy="37242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CH" altLang="de-DE" sz="2400">
              <a:solidFill>
                <a:schemeClr val="bg1"/>
              </a:solidFill>
            </a:endParaRP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724400"/>
            <a:ext cx="4953000" cy="4492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</a:pPr>
            <a:fld id="{D8870576-8E23-41EB-989D-EB3E433F263B}" type="slidenum">
              <a:rPr lang="de-DE" altLang="de-DE" smtClean="0">
                <a:solidFill>
                  <a:srgbClr val="FFFFFF"/>
                </a:solidFill>
                <a:cs typeface="DejaVu Sans" pitchFamily="34" charset="0"/>
              </a:rPr>
              <a:pPr>
                <a:spcBef>
                  <a:spcPct val="0"/>
                </a:spcBef>
                <a:buClr>
                  <a:srgbClr val="FFFFFF"/>
                </a:buClr>
              </a:pPr>
              <a:t>15</a:t>
            </a:fld>
            <a:endParaRPr lang="de-DE" altLang="de-DE">
              <a:solidFill>
                <a:srgbClr val="FFFFFF"/>
              </a:solidFill>
              <a:cs typeface="DejaVu Sans" pitchFamily="34" charset="0"/>
            </a:endParaRPr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914400" y="744538"/>
            <a:ext cx="4967288" cy="37242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CH" altLang="de-DE" sz="2400">
              <a:solidFill>
                <a:schemeClr val="bg1"/>
              </a:solidFill>
            </a:endParaRP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724400"/>
            <a:ext cx="4953000" cy="4492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448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3"/>
          <p:cNvSpPr txBox="1">
            <a:spLocks/>
          </p:cNvSpPr>
          <p:nvPr/>
        </p:nvSpPr>
        <p:spPr>
          <a:xfrm>
            <a:off x="6850063" y="6608763"/>
            <a:ext cx="1408112" cy="1873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i="1">
                <a:solidFill>
                  <a:schemeClr val="tx1"/>
                </a:solidFill>
                <a:latin typeface="Frutiger LT Com 55 Roman"/>
                <a:cs typeface="Frutiger LT Com 55 Roman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81CB2F7-70F3-BB43-AD80-7CA3998BC1DF}" type="datetime3">
              <a:rPr lang="de-CH" smtClean="0">
                <a:latin typeface="Verdana"/>
                <a:ea typeface="+mn-ea"/>
                <a:cs typeface="Verdan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27/09/23</a:t>
            </a:fld>
            <a:endParaRPr lang="de-DE" dirty="0">
              <a:latin typeface="Verdana"/>
              <a:ea typeface="+mn-ea"/>
              <a:cs typeface="Verdana"/>
            </a:endParaRPr>
          </a:p>
        </p:txBody>
      </p:sp>
      <p:sp>
        <p:nvSpPr>
          <p:cNvPr id="4" name="Foliennummernplatzhalter 5"/>
          <p:cNvSpPr txBox="1">
            <a:spLocks/>
          </p:cNvSpPr>
          <p:nvPr/>
        </p:nvSpPr>
        <p:spPr bwMode="auto">
          <a:xfrm>
            <a:off x="8291513" y="6608763"/>
            <a:ext cx="693737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altLang="de-DE" sz="900" i="1">
                <a:latin typeface="Verdana" pitchFamily="34" charset="0"/>
                <a:ea typeface="Frutiger LT Com 55 Roman" pitchFamily="34" charset="0"/>
                <a:cs typeface="Verdana" pitchFamily="34" charset="0"/>
              </a:rPr>
              <a:t>· Folie </a:t>
            </a:r>
            <a:fld id="{50C7EA40-E66A-4419-ACDA-EA94AD52CA1B}" type="slidenum">
              <a:rPr lang="de-DE" altLang="de-DE" sz="900" i="1">
                <a:latin typeface="Verdana" pitchFamily="34" charset="0"/>
                <a:ea typeface="Frutiger LT Com 55 Roman" pitchFamily="34" charset="0"/>
                <a:cs typeface="Verdana" pitchFamily="34" charset="0"/>
              </a:rPr>
              <a:pPr eaLnBrk="1" hangingPunct="1"/>
              <a:t>‹Nr.›</a:t>
            </a:fld>
            <a:endParaRPr lang="de-DE" altLang="de-DE" sz="900" i="1">
              <a:latin typeface="Verdana" pitchFamily="34" charset="0"/>
              <a:ea typeface="Frutiger LT Com 55 Roman" pitchFamily="34" charset="0"/>
              <a:cs typeface="Verdana" pitchFamily="34" charset="0"/>
            </a:endParaRPr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764926" y="988232"/>
            <a:ext cx="8015007" cy="307576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800" b="1" i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1500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3"/>
          <p:cNvSpPr txBox="1">
            <a:spLocks/>
          </p:cNvSpPr>
          <p:nvPr/>
        </p:nvSpPr>
        <p:spPr>
          <a:xfrm>
            <a:off x="6850063" y="6608763"/>
            <a:ext cx="1408112" cy="1873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i="1">
                <a:solidFill>
                  <a:schemeClr val="tx1"/>
                </a:solidFill>
                <a:latin typeface="Frutiger LT Com 55 Roman"/>
                <a:cs typeface="Frutiger LT Com 55 Roman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81CB2F7-70F3-BB43-AD80-7CA3998BC1DF}" type="datetime3">
              <a:rPr lang="de-CH" smtClean="0">
                <a:latin typeface="Verdana"/>
                <a:ea typeface="+mn-ea"/>
                <a:cs typeface="Verdan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27/09/23</a:t>
            </a:fld>
            <a:endParaRPr lang="de-DE" dirty="0">
              <a:latin typeface="Verdana"/>
              <a:ea typeface="+mn-ea"/>
              <a:cs typeface="Verdana"/>
            </a:endParaRPr>
          </a:p>
        </p:txBody>
      </p:sp>
      <p:sp>
        <p:nvSpPr>
          <p:cNvPr id="8" name="Foliennummernplatzhalter 5"/>
          <p:cNvSpPr txBox="1">
            <a:spLocks/>
          </p:cNvSpPr>
          <p:nvPr/>
        </p:nvSpPr>
        <p:spPr bwMode="auto">
          <a:xfrm>
            <a:off x="8291513" y="6608763"/>
            <a:ext cx="693737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altLang="de-DE" sz="900" i="1">
                <a:latin typeface="Verdana" pitchFamily="34" charset="0"/>
                <a:ea typeface="Frutiger LT Com 55 Roman" pitchFamily="34" charset="0"/>
                <a:cs typeface="Verdana" pitchFamily="34" charset="0"/>
              </a:rPr>
              <a:t>· Folie </a:t>
            </a:r>
            <a:fld id="{67B9606B-7E90-442E-A88B-87B932F6405E}" type="slidenum">
              <a:rPr lang="de-DE" altLang="de-DE" sz="900" i="1">
                <a:latin typeface="Verdana" pitchFamily="34" charset="0"/>
                <a:ea typeface="Frutiger LT Com 55 Roman" pitchFamily="34" charset="0"/>
                <a:cs typeface="Verdana" pitchFamily="34" charset="0"/>
              </a:rPr>
              <a:pPr eaLnBrk="1" hangingPunct="1"/>
              <a:t>‹Nr.›</a:t>
            </a:fld>
            <a:endParaRPr lang="de-DE" altLang="de-DE" sz="900" i="1">
              <a:latin typeface="Verdana" pitchFamily="34" charset="0"/>
              <a:ea typeface="Frutiger LT Com 55 Roman" pitchFamily="34" charset="0"/>
              <a:cs typeface="Verdana" pitchFamily="34" charset="0"/>
            </a:endParaRPr>
          </a:p>
        </p:txBody>
      </p:sp>
      <p:sp>
        <p:nvSpPr>
          <p:cNvPr id="9" name="Bildplatzhalter 10"/>
          <p:cNvSpPr>
            <a:spLocks noGrp="1"/>
          </p:cNvSpPr>
          <p:nvPr>
            <p:ph type="pic" sz="quarter" idx="13"/>
          </p:nvPr>
        </p:nvSpPr>
        <p:spPr>
          <a:xfrm>
            <a:off x="1067693" y="1106424"/>
            <a:ext cx="2549696" cy="16367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2" name="Bildplatzhalter 10"/>
          <p:cNvSpPr>
            <a:spLocks noGrp="1"/>
          </p:cNvSpPr>
          <p:nvPr>
            <p:ph type="pic" sz="quarter" idx="16"/>
          </p:nvPr>
        </p:nvSpPr>
        <p:spPr>
          <a:xfrm>
            <a:off x="1067693" y="2892425"/>
            <a:ext cx="2549696" cy="16367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3" name="Bildplatzhalter 10"/>
          <p:cNvSpPr>
            <a:spLocks noGrp="1"/>
          </p:cNvSpPr>
          <p:nvPr>
            <p:ph type="pic" sz="quarter" idx="17"/>
          </p:nvPr>
        </p:nvSpPr>
        <p:spPr>
          <a:xfrm>
            <a:off x="1067693" y="4678426"/>
            <a:ext cx="2549696" cy="16367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5" name="Textplatzhalter 3"/>
          <p:cNvSpPr>
            <a:spLocks noGrp="1"/>
          </p:cNvSpPr>
          <p:nvPr>
            <p:ph type="body" sz="half" idx="2"/>
          </p:nvPr>
        </p:nvSpPr>
        <p:spPr>
          <a:xfrm>
            <a:off x="1067694" y="335227"/>
            <a:ext cx="7917026" cy="36419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300" b="1">
                <a:latin typeface="Verdana"/>
                <a:cs typeface="Verdan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8"/>
          </p:nvPr>
        </p:nvSpPr>
        <p:spPr>
          <a:xfrm>
            <a:off x="3987710" y="1003986"/>
            <a:ext cx="5081587" cy="506253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800" b="1">
                <a:latin typeface="Verdana"/>
                <a:cs typeface="Verdana"/>
              </a:defRPr>
            </a:lvl1pPr>
            <a:lvl2pPr marL="0" indent="-360000">
              <a:buClr>
                <a:srgbClr val="0D6ABC"/>
              </a:buClr>
              <a:buFont typeface="Arial"/>
              <a:buChar char="•"/>
              <a:defRPr sz="2300">
                <a:latin typeface="Verdana"/>
                <a:cs typeface="Verdana"/>
              </a:defRPr>
            </a:lvl2pPr>
            <a:lvl3pPr>
              <a:defRPr sz="2800">
                <a:latin typeface="Verdana"/>
                <a:cs typeface="Verdana"/>
              </a:defRPr>
            </a:lvl3pPr>
            <a:lvl4pPr>
              <a:defRPr sz="2800">
                <a:latin typeface="Verdana"/>
                <a:cs typeface="Verdana"/>
              </a:defRPr>
            </a:lvl4pPr>
            <a:lvl5pPr>
              <a:defRPr sz="2800">
                <a:latin typeface="Verdana"/>
                <a:cs typeface="Verdana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959589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und Inhal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 txBox="1">
            <a:spLocks/>
          </p:cNvSpPr>
          <p:nvPr/>
        </p:nvSpPr>
        <p:spPr>
          <a:xfrm>
            <a:off x="6850063" y="6608763"/>
            <a:ext cx="1408112" cy="1873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i="1">
                <a:solidFill>
                  <a:schemeClr val="tx1"/>
                </a:solidFill>
                <a:latin typeface="Frutiger LT Com 55 Roman"/>
                <a:cs typeface="Frutiger LT Com 55 Roman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81CB2F7-70F3-BB43-AD80-7CA3998BC1DF}" type="datetime3">
              <a:rPr lang="de-CH" smtClean="0">
                <a:latin typeface="Verdana"/>
                <a:ea typeface="+mn-ea"/>
                <a:cs typeface="Verdan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27/09/23</a:t>
            </a:fld>
            <a:endParaRPr lang="de-DE" dirty="0">
              <a:latin typeface="Verdana"/>
              <a:ea typeface="+mn-ea"/>
              <a:cs typeface="Verdana"/>
            </a:endParaRPr>
          </a:p>
        </p:txBody>
      </p:sp>
      <p:sp>
        <p:nvSpPr>
          <p:cNvPr id="5" name="Foliennummernplatzhalter 5"/>
          <p:cNvSpPr txBox="1">
            <a:spLocks/>
          </p:cNvSpPr>
          <p:nvPr/>
        </p:nvSpPr>
        <p:spPr bwMode="auto">
          <a:xfrm>
            <a:off x="8291513" y="6608763"/>
            <a:ext cx="693737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altLang="de-DE" sz="900" i="1">
                <a:latin typeface="Verdana" pitchFamily="34" charset="0"/>
                <a:ea typeface="Frutiger LT Com 55 Roman" pitchFamily="34" charset="0"/>
                <a:cs typeface="Verdana" pitchFamily="34" charset="0"/>
              </a:rPr>
              <a:t>· Folie </a:t>
            </a:r>
            <a:fld id="{89CF3C61-00DD-405F-8B41-B25C6F197B50}" type="slidenum">
              <a:rPr lang="de-DE" altLang="de-DE" sz="900" i="1">
                <a:latin typeface="Verdana" pitchFamily="34" charset="0"/>
                <a:ea typeface="Frutiger LT Com 55 Roman" pitchFamily="34" charset="0"/>
                <a:cs typeface="Verdana" pitchFamily="34" charset="0"/>
              </a:rPr>
              <a:pPr eaLnBrk="1" hangingPunct="1"/>
              <a:t>‹Nr.›</a:t>
            </a:fld>
            <a:endParaRPr lang="de-DE" altLang="de-DE" sz="900" i="1">
              <a:latin typeface="Verdana" pitchFamily="34" charset="0"/>
              <a:ea typeface="Frutiger LT Com 55 Roman" pitchFamily="34" charset="0"/>
              <a:cs typeface="Verdana" pitchFamily="34" charset="0"/>
            </a:endParaRPr>
          </a:p>
        </p:txBody>
      </p:sp>
      <p:sp>
        <p:nvSpPr>
          <p:cNvPr id="9" name="Textplatzhalter 3"/>
          <p:cNvSpPr>
            <a:spLocks noGrp="1"/>
          </p:cNvSpPr>
          <p:nvPr>
            <p:ph type="body" sz="half" idx="2"/>
          </p:nvPr>
        </p:nvSpPr>
        <p:spPr>
          <a:xfrm>
            <a:off x="1067694" y="335227"/>
            <a:ext cx="7917026" cy="36419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300" b="1">
                <a:latin typeface="Verdana"/>
                <a:cs typeface="Verdan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8"/>
          </p:nvPr>
        </p:nvSpPr>
        <p:spPr>
          <a:xfrm>
            <a:off x="1067694" y="1003986"/>
            <a:ext cx="7917026" cy="532908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800" b="1">
                <a:latin typeface="Verdana"/>
                <a:cs typeface="Verdana"/>
              </a:defRPr>
            </a:lvl1pPr>
            <a:lvl2pPr marL="0" indent="-360000">
              <a:buClr>
                <a:srgbClr val="0D6ABC"/>
              </a:buClr>
              <a:buFont typeface="Arial"/>
              <a:buChar char="•"/>
              <a:defRPr sz="2300">
                <a:latin typeface="Verdana"/>
                <a:cs typeface="Verdana"/>
              </a:defRPr>
            </a:lvl2pPr>
            <a:lvl3pPr>
              <a:defRPr sz="2800">
                <a:latin typeface="Verdana"/>
                <a:cs typeface="Verdana"/>
              </a:defRPr>
            </a:lvl3pPr>
            <a:lvl4pPr>
              <a:defRPr sz="2800">
                <a:latin typeface="Verdana"/>
                <a:cs typeface="Verdana"/>
              </a:defRPr>
            </a:lvl4pPr>
            <a:lvl5pPr>
              <a:defRPr sz="2800">
                <a:latin typeface="Verdana"/>
                <a:cs typeface="Verdana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83264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74625"/>
            <a:ext cx="8215313" cy="133985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82476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13C0C-F026-4B4B-87C6-7515AF51C110}" type="datetimeFigureOut">
              <a:rPr lang="de-CH"/>
              <a:pPr>
                <a:defRPr/>
              </a:pPr>
              <a:t>27.09.2023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E2C2E-A6E3-4514-8760-443794603FB6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18030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9" r:id="rId4"/>
    <p:sldLayoutId id="2147483720" r:id="rId5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tabLst>
                <a:tab pos="7353300" algn="r"/>
                <a:tab pos="7981950" algn="r"/>
              </a:tabLst>
            </a:pPr>
            <a:r>
              <a:rPr lang="de-CH" altLang="de-DE" sz="3600" dirty="0">
                <a:solidFill>
                  <a:srgbClr val="0070C0"/>
                </a:solidFill>
                <a:latin typeface="Frutiger LT Com 55 Roman" pitchFamily="34" charset="0"/>
              </a:rPr>
              <a:t>BERUFSMATURITÄT</a:t>
            </a:r>
            <a:br>
              <a:rPr lang="de-CH" altLang="de-DE" sz="3600" dirty="0">
                <a:solidFill>
                  <a:srgbClr val="0070C0"/>
                </a:solidFill>
                <a:latin typeface="Frutiger LT Com 55 Roman" pitchFamily="34" charset="0"/>
              </a:rPr>
            </a:br>
            <a:r>
              <a:rPr lang="de-CH" altLang="de-DE" sz="3600" b="0" dirty="0">
                <a:solidFill>
                  <a:srgbClr val="0070C0"/>
                </a:solidFill>
                <a:latin typeface="Frutiger LT Com 55 Roman" pitchFamily="34" charset="0"/>
              </a:rPr>
              <a:t>öffnet Türen …</a:t>
            </a:r>
            <a:r>
              <a:rPr lang="de-CH" sz="2000" b="0" dirty="0">
                <a:latin typeface="Frutiger LT Com 55 Roman" panose="020B0503030504020204" pitchFamily="34" charset="0"/>
              </a:rPr>
              <a:t/>
            </a:r>
            <a:br>
              <a:rPr lang="de-CH" sz="2000" b="0" dirty="0">
                <a:latin typeface="Frutiger LT Com 55 Roman" panose="020B0503030504020204" pitchFamily="34" charset="0"/>
              </a:rPr>
            </a:br>
            <a:r>
              <a:rPr lang="de-CH" sz="1000" b="0" dirty="0">
                <a:latin typeface="Frutiger LT Com 55 Roman" panose="020B0503030504020204" pitchFamily="34" charset="0"/>
              </a:rPr>
              <a:t/>
            </a:r>
            <a:br>
              <a:rPr lang="de-CH" sz="1000" b="0" dirty="0">
                <a:latin typeface="Frutiger LT Com 55 Roman" panose="020B0503030504020204" pitchFamily="34" charset="0"/>
              </a:rPr>
            </a:br>
            <a:r>
              <a:rPr lang="de-CH" sz="1000" b="0" dirty="0">
                <a:latin typeface="Frutiger LT Com 55 Roman" panose="020B0503030504020204" pitchFamily="34" charset="0"/>
              </a:rPr>
              <a:t>						</a:t>
            </a:r>
            <a:r>
              <a:rPr lang="de-CH" sz="2000" dirty="0"/>
              <a:t/>
            </a:r>
            <a:br>
              <a:rPr lang="de-CH" sz="2000" dirty="0"/>
            </a:br>
            <a:endParaRPr lang="de-CH" sz="2000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CH" dirty="0">
                <a:solidFill>
                  <a:srgbClr val="0070C0"/>
                </a:solidFill>
                <a:latin typeface="Frutiger LT Com 55 Roman" panose="020B0503030504020204" pitchFamily="34" charset="0"/>
              </a:rPr>
              <a:t>5. Bildungsziele der Berufsmaturität</a:t>
            </a:r>
          </a:p>
          <a:p>
            <a:endParaRPr lang="de-CH" sz="2400" dirty="0">
              <a:latin typeface="Frutiger LT Com 55 Roman" panose="020B0503030504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sz="2400" b="0" i="1" dirty="0">
                <a:latin typeface="Frutiger LT Com 55 Roman" panose="020B0503030504020204" pitchFamily="34" charset="0"/>
              </a:rPr>
              <a:t>Breite Allgemeinbildung</a:t>
            </a:r>
          </a:p>
          <a:p>
            <a:pPr marL="342900" indent="-342900">
              <a:lnSpc>
                <a:spcPct val="150000"/>
              </a:lnSpc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sz="2400" b="0" i="1" dirty="0">
                <a:latin typeface="Frutiger LT Com 55 Roman" panose="020B0503030504020204" pitchFamily="34" charset="0"/>
              </a:rPr>
              <a:t>Basis für lebenslange Weiterbildung</a:t>
            </a:r>
          </a:p>
          <a:p>
            <a:pPr marL="342900" indent="-342900">
              <a:lnSpc>
                <a:spcPct val="150000"/>
              </a:lnSpc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sz="2400" b="0" i="1" dirty="0">
                <a:latin typeface="Frutiger LT Com 55 Roman" panose="020B0503030504020204" pitchFamily="34" charset="0"/>
              </a:rPr>
              <a:t>Erfolgreiche Berufstätigkeit; gute Voraussetzung auf Stellen in höheren Positionen</a:t>
            </a:r>
          </a:p>
          <a:p>
            <a:pPr marL="342900" indent="-342900">
              <a:lnSpc>
                <a:spcPct val="150000"/>
              </a:lnSpc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sz="2400" b="0" i="1" dirty="0">
                <a:latin typeface="Frutiger LT Com 55 Roman" panose="020B0503030504020204" pitchFamily="34" charset="0"/>
              </a:rPr>
              <a:t>Studierfähigkeit</a:t>
            </a:r>
          </a:p>
          <a:p>
            <a:pPr>
              <a:buClr>
                <a:srgbClr val="0070C0"/>
              </a:buClr>
            </a:pP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133EDF2-39D0-4DBC-92D8-100D53EA22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50" t="18500" r="14563" b="76387"/>
          <a:stretch/>
        </p:blipFill>
        <p:spPr>
          <a:xfrm>
            <a:off x="6299716" y="188640"/>
            <a:ext cx="2844284" cy="46168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>
            <a:off x="1790228" y="1494309"/>
            <a:ext cx="6281589" cy="4238947"/>
            <a:chOff x="1476375" y="1465734"/>
            <a:chExt cx="6281589" cy="4238947"/>
          </a:xfrm>
        </p:grpSpPr>
        <p:sp>
          <p:nvSpPr>
            <p:cNvPr id="31" name="Text Box 20"/>
            <p:cNvSpPr txBox="1">
              <a:spLocks noChangeArrowheads="1"/>
            </p:cNvSpPr>
            <p:nvPr/>
          </p:nvSpPr>
          <p:spPr bwMode="auto">
            <a:xfrm>
              <a:off x="1509564" y="5164681"/>
              <a:ext cx="1447800" cy="5400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9pPr>
            </a:lstStyle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de-DE" altLang="de-DE" sz="1400" dirty="0">
                  <a:solidFill>
                    <a:schemeClr val="tx1"/>
                  </a:solidFill>
                  <a:latin typeface="Frutiger LT Com 55 Roman" panose="020B0503030504020204" pitchFamily="34" charset="0"/>
                </a:rPr>
                <a:t>GIBS Olten</a:t>
              </a:r>
              <a:br>
                <a:rPr lang="de-DE" altLang="de-DE" sz="1400" dirty="0">
                  <a:solidFill>
                    <a:schemeClr val="tx1"/>
                  </a:solidFill>
                  <a:latin typeface="Frutiger LT Com 55 Roman" panose="020B0503030504020204" pitchFamily="34" charset="0"/>
                </a:rPr>
              </a:br>
              <a:r>
                <a:rPr lang="de-DE" altLang="de-DE" sz="1400" dirty="0">
                  <a:solidFill>
                    <a:schemeClr val="tx1"/>
                  </a:solidFill>
                  <a:latin typeface="Frutiger LT Com 55 Roman" panose="020B0503030504020204" pitchFamily="34" charset="0"/>
                </a:rPr>
                <a:t>GIBS Solothurn</a:t>
              </a:r>
            </a:p>
          </p:txBody>
        </p:sp>
        <p:sp>
          <p:nvSpPr>
            <p:cNvPr id="32" name="Text Box 21"/>
            <p:cNvSpPr txBox="1">
              <a:spLocks noChangeArrowheads="1"/>
            </p:cNvSpPr>
            <p:nvPr/>
          </p:nvSpPr>
          <p:spPr bwMode="auto">
            <a:xfrm>
              <a:off x="3909864" y="5164681"/>
              <a:ext cx="1447800" cy="5385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9pPr>
            </a:lstStyle>
            <a:p>
              <a:pPr>
                <a:spcAft>
                  <a:spcPct val="5000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de-DE" altLang="de-DE" sz="700" dirty="0">
                  <a:latin typeface="Frutiger LT Com 55 Roman" panose="020B0503030504020204" pitchFamily="34" charset="0"/>
                </a:rPr>
                <a:t/>
              </a:r>
              <a:br>
                <a:rPr lang="de-DE" altLang="de-DE" sz="700" dirty="0">
                  <a:latin typeface="Frutiger LT Com 55 Roman" panose="020B0503030504020204" pitchFamily="34" charset="0"/>
                </a:rPr>
              </a:br>
              <a:r>
                <a:rPr lang="de-DE" altLang="de-DE" sz="1400" dirty="0">
                  <a:solidFill>
                    <a:schemeClr val="tx1"/>
                  </a:solidFill>
                  <a:latin typeface="Frutiger LT Com 55 Roman" panose="020B0503030504020204" pitchFamily="34" charset="0"/>
                </a:rPr>
                <a:t>GIBS Olten</a:t>
              </a:r>
            </a:p>
            <a:p>
              <a:pPr>
                <a:spcAft>
                  <a:spcPct val="5000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de-DE" altLang="de-DE" sz="100" dirty="0">
                <a:solidFill>
                  <a:schemeClr val="tx1"/>
                </a:solidFill>
                <a:latin typeface="Frutiger LT Com 55 Roman" panose="020B0503030504020204" pitchFamily="34" charset="0"/>
              </a:endParaRPr>
            </a:p>
          </p:txBody>
        </p:sp>
        <p:sp>
          <p:nvSpPr>
            <p:cNvPr id="33" name="Text Box 22"/>
            <p:cNvSpPr txBox="1">
              <a:spLocks noChangeArrowheads="1"/>
            </p:cNvSpPr>
            <p:nvPr/>
          </p:nvSpPr>
          <p:spPr bwMode="auto">
            <a:xfrm>
              <a:off x="6310164" y="5164681"/>
              <a:ext cx="1447800" cy="5400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9pPr>
            </a:lstStyle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de-DE" altLang="de-DE" sz="1400" dirty="0">
                  <a:solidFill>
                    <a:schemeClr val="tx1"/>
                  </a:solidFill>
                  <a:latin typeface="Frutiger LT Com 55 Roman" panose="020B0503030504020204" pitchFamily="34" charset="0"/>
                </a:rPr>
                <a:t>KBS Olten</a:t>
              </a:r>
              <a:br>
                <a:rPr lang="de-DE" altLang="de-DE" sz="1400" dirty="0">
                  <a:solidFill>
                    <a:schemeClr val="tx1"/>
                  </a:solidFill>
                  <a:latin typeface="Frutiger LT Com 55 Roman" panose="020B0503030504020204" pitchFamily="34" charset="0"/>
                </a:rPr>
              </a:br>
              <a:r>
                <a:rPr lang="de-DE" altLang="de-DE" sz="1400" dirty="0">
                  <a:solidFill>
                    <a:schemeClr val="tx1"/>
                  </a:solidFill>
                  <a:latin typeface="Frutiger LT Com 55 Roman" panose="020B0503030504020204" pitchFamily="34" charset="0"/>
                </a:rPr>
                <a:t>KBS Solothurn</a:t>
              </a:r>
            </a:p>
          </p:txBody>
        </p:sp>
        <p:sp>
          <p:nvSpPr>
            <p:cNvPr id="14350" name="Line 3"/>
            <p:cNvSpPr>
              <a:spLocks noChangeShapeType="1"/>
            </p:cNvSpPr>
            <p:nvPr/>
          </p:nvSpPr>
          <p:spPr bwMode="auto">
            <a:xfrm flipV="1">
              <a:off x="4602163" y="2043060"/>
              <a:ext cx="0" cy="12587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>
                <a:latin typeface="Frutiger LT Com 55 Roman" panose="020B0503030504020204" pitchFamily="34" charset="0"/>
              </a:endParaRPr>
            </a:p>
          </p:txBody>
        </p:sp>
        <p:grpSp>
          <p:nvGrpSpPr>
            <p:cNvPr id="3" name="Gruppieren 2"/>
            <p:cNvGrpSpPr/>
            <p:nvPr/>
          </p:nvGrpSpPr>
          <p:grpSpPr>
            <a:xfrm>
              <a:off x="1881886" y="1465734"/>
              <a:ext cx="5265309" cy="884881"/>
              <a:chOff x="1977136" y="1557338"/>
              <a:chExt cx="5265309" cy="884881"/>
            </a:xfrm>
          </p:grpSpPr>
          <p:sp>
            <p:nvSpPr>
              <p:cNvPr id="14351" name="Text Box 4"/>
              <p:cNvSpPr txBox="1">
                <a:spLocks noChangeArrowheads="1"/>
              </p:cNvSpPr>
              <p:nvPr/>
            </p:nvSpPr>
            <p:spPr bwMode="auto">
              <a:xfrm>
                <a:off x="1977136" y="1560360"/>
                <a:ext cx="5265309" cy="881859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de-DE" altLang="de-DE">
                  <a:latin typeface="Frutiger LT Com 55 Roman" panose="020B0503030504020204" pitchFamily="34" charset="0"/>
                </a:endParaRPr>
              </a:p>
            </p:txBody>
          </p:sp>
          <p:sp>
            <p:nvSpPr>
              <p:cNvPr id="14352" name="Text Box 5"/>
              <p:cNvSpPr txBox="1">
                <a:spLocks noChangeArrowheads="1"/>
              </p:cNvSpPr>
              <p:nvPr/>
            </p:nvSpPr>
            <p:spPr bwMode="auto">
              <a:xfrm>
                <a:off x="1977136" y="1557338"/>
                <a:ext cx="5187251" cy="83099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9pPr>
              </a:lstStyle>
              <a:p>
                <a:pPr algn="ctr">
                  <a:spcBef>
                    <a:spcPts val="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de-DE" altLang="de-DE" sz="1200" b="1" dirty="0">
                  <a:solidFill>
                    <a:srgbClr val="0070C0"/>
                  </a:solidFill>
                  <a:latin typeface="Frutiger LT Com 55 Roman" panose="020B0503030504020204" pitchFamily="34" charset="0"/>
                </a:endParaRPr>
              </a:p>
              <a:p>
                <a:pPr algn="ctr">
                  <a:spcBef>
                    <a:spcPts val="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de-DE" altLang="de-DE" b="1" dirty="0">
                    <a:solidFill>
                      <a:srgbClr val="0070C0"/>
                    </a:solidFill>
                    <a:latin typeface="Frutiger LT Com 55 Roman" panose="020B0503030504020204" pitchFamily="34" charset="0"/>
                  </a:rPr>
                  <a:t>Berufsmaturitätsausrichtungen</a:t>
                </a:r>
              </a:p>
              <a:p>
                <a:pPr algn="ctr">
                  <a:spcBef>
                    <a:spcPts val="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de-DE" altLang="de-DE" sz="1200" dirty="0">
                  <a:solidFill>
                    <a:srgbClr val="0070C0"/>
                  </a:solidFill>
                  <a:latin typeface="Frutiger LT Com 55 Roman" panose="020B0503030504020204" pitchFamily="34" charset="0"/>
                </a:endParaRPr>
              </a:p>
            </p:txBody>
          </p:sp>
        </p:grpSp>
        <p:sp>
          <p:nvSpPr>
            <p:cNvPr id="14353" name="Text Box 6"/>
            <p:cNvSpPr txBox="1">
              <a:spLocks noChangeArrowheads="1"/>
            </p:cNvSpPr>
            <p:nvPr/>
          </p:nvSpPr>
          <p:spPr bwMode="auto">
            <a:xfrm>
              <a:off x="4678362" y="2536329"/>
              <a:ext cx="2028055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9pPr>
            </a:lstStyle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de-DE" altLang="de-DE" sz="1200" b="1" dirty="0" err="1">
                  <a:solidFill>
                    <a:schemeClr val="tx1"/>
                  </a:solidFill>
                  <a:latin typeface="Frutiger LT Com 55 Roman" panose="020B0503030504020204" pitchFamily="34" charset="0"/>
                </a:rPr>
                <a:t>BM-Koordinator:in</a:t>
              </a:r>
              <a:endParaRPr lang="de-DE" altLang="de-DE" sz="1400" dirty="0">
                <a:solidFill>
                  <a:schemeClr val="tx1"/>
                </a:solidFill>
                <a:latin typeface="Frutiger LT Com 55 Roman" panose="020B0503030504020204" pitchFamily="34" charset="0"/>
              </a:endParaRPr>
            </a:p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de-DE" altLang="de-DE" sz="1200" dirty="0">
                  <a:solidFill>
                    <a:schemeClr val="tx1"/>
                  </a:solidFill>
                  <a:latin typeface="Frutiger LT Com 55 Roman" panose="020B0503030504020204" pitchFamily="34" charset="0"/>
                </a:rPr>
                <a:t>Koordination mit FMS</a:t>
              </a:r>
              <a:endParaRPr lang="de-DE" altLang="de-DE" dirty="0">
                <a:solidFill>
                  <a:schemeClr val="tx1"/>
                </a:solidFill>
                <a:latin typeface="Frutiger LT Com 55 Roman" panose="020B0503030504020204" pitchFamily="34" charset="0"/>
              </a:endParaRPr>
            </a:p>
          </p:txBody>
        </p:sp>
        <p:sp>
          <p:nvSpPr>
            <p:cNvPr id="14354" name="Text Box 8"/>
            <p:cNvSpPr txBox="1">
              <a:spLocks noChangeArrowheads="1"/>
            </p:cNvSpPr>
            <p:nvPr/>
          </p:nvSpPr>
          <p:spPr bwMode="auto">
            <a:xfrm>
              <a:off x="3105150" y="3760465"/>
              <a:ext cx="1447800" cy="5232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de-DE" altLang="de-DE" sz="1400">
                  <a:latin typeface="Frutiger LT Com 55 Roman" panose="020B0503030504020204" pitchFamily="34" charset="0"/>
                </a:rPr>
                <a:t>Gestalterische</a:t>
              </a:r>
              <a:br>
                <a:rPr lang="de-DE" altLang="de-DE" sz="1400">
                  <a:latin typeface="Frutiger LT Com 55 Roman" panose="020B0503030504020204" pitchFamily="34" charset="0"/>
                </a:rPr>
              </a:br>
              <a:r>
                <a:rPr lang="de-DE" altLang="de-DE" sz="1400">
                  <a:latin typeface="Frutiger LT Com 55 Roman" panose="020B0503030504020204" pitchFamily="34" charset="0"/>
                </a:rPr>
                <a:t>BM</a:t>
              </a:r>
            </a:p>
          </p:txBody>
        </p:sp>
        <p:sp>
          <p:nvSpPr>
            <p:cNvPr id="14355" name="Text Box 9"/>
            <p:cNvSpPr txBox="1">
              <a:spLocks noChangeArrowheads="1"/>
            </p:cNvSpPr>
            <p:nvPr/>
          </p:nvSpPr>
          <p:spPr bwMode="auto">
            <a:xfrm>
              <a:off x="1504950" y="3760465"/>
              <a:ext cx="1447800" cy="5232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de-DE" altLang="de-DE" sz="1400">
                  <a:latin typeface="Frutiger LT Com 55 Roman" panose="020B0503030504020204" pitchFamily="34" charset="0"/>
                </a:rPr>
                <a:t>Technische</a:t>
              </a:r>
              <a:br>
                <a:rPr lang="de-DE" altLang="de-DE" sz="1400">
                  <a:latin typeface="Frutiger LT Com 55 Roman" panose="020B0503030504020204" pitchFamily="34" charset="0"/>
                </a:rPr>
              </a:br>
              <a:r>
                <a:rPr lang="de-DE" altLang="de-DE" sz="1400">
                  <a:latin typeface="Frutiger LT Com 55 Roman" panose="020B0503030504020204" pitchFamily="34" charset="0"/>
                </a:rPr>
                <a:t>BM</a:t>
              </a:r>
            </a:p>
          </p:txBody>
        </p:sp>
        <p:sp>
          <p:nvSpPr>
            <p:cNvPr id="14356" name="Text Box 10"/>
            <p:cNvSpPr txBox="1">
              <a:spLocks noChangeArrowheads="1"/>
            </p:cNvSpPr>
            <p:nvPr/>
          </p:nvSpPr>
          <p:spPr bwMode="auto">
            <a:xfrm>
              <a:off x="6305550" y="3760465"/>
              <a:ext cx="1447800" cy="5232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de-DE" altLang="de-DE" sz="1400" dirty="0">
                  <a:latin typeface="Frutiger LT Com 55 Roman" panose="020B0503030504020204" pitchFamily="34" charset="0"/>
                </a:rPr>
                <a:t>Kaufmännische</a:t>
              </a:r>
            </a:p>
          </p:txBody>
        </p:sp>
        <p:sp>
          <p:nvSpPr>
            <p:cNvPr id="14357" name="Text Box 12"/>
            <p:cNvSpPr txBox="1">
              <a:spLocks noChangeArrowheads="1"/>
            </p:cNvSpPr>
            <p:nvPr/>
          </p:nvSpPr>
          <p:spPr bwMode="auto">
            <a:xfrm>
              <a:off x="3078163" y="3693880"/>
              <a:ext cx="1447800" cy="55397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de-DE" altLang="de-DE" sz="1600" b="1" dirty="0">
                  <a:solidFill>
                    <a:schemeClr val="tx1"/>
                  </a:solidFill>
                  <a:latin typeface="Frutiger LT Com 55 Roman" panose="020B0503030504020204" pitchFamily="34" charset="0"/>
                </a:rPr>
                <a:t>ARTE</a:t>
              </a:r>
              <a:r>
                <a:rPr lang="de-DE" altLang="de-DE" sz="1400" dirty="0">
                  <a:solidFill>
                    <a:schemeClr val="tx1"/>
                  </a:solidFill>
                  <a:latin typeface="Frutiger LT Com 55 Roman" panose="020B0503030504020204" pitchFamily="34" charset="0"/>
                </a:rPr>
                <a:t/>
              </a:r>
              <a:br>
                <a:rPr lang="de-DE" altLang="de-DE" sz="1400" dirty="0">
                  <a:solidFill>
                    <a:schemeClr val="tx1"/>
                  </a:solidFill>
                  <a:latin typeface="Frutiger LT Com 55 Roman" panose="020B0503030504020204" pitchFamily="34" charset="0"/>
                </a:rPr>
              </a:br>
              <a:endParaRPr lang="de-DE" altLang="de-DE" sz="1400" dirty="0">
                <a:solidFill>
                  <a:schemeClr val="tx1"/>
                </a:solidFill>
                <a:latin typeface="Frutiger LT Com 55 Roman" panose="020B0503030504020204" pitchFamily="34" charset="0"/>
              </a:endParaRPr>
            </a:p>
          </p:txBody>
        </p:sp>
        <p:sp>
          <p:nvSpPr>
            <p:cNvPr id="14358" name="Text Box 13"/>
            <p:cNvSpPr txBox="1">
              <a:spLocks noChangeArrowheads="1"/>
            </p:cNvSpPr>
            <p:nvPr/>
          </p:nvSpPr>
          <p:spPr bwMode="auto">
            <a:xfrm>
              <a:off x="1477963" y="3693880"/>
              <a:ext cx="1447800" cy="55399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de-DE" altLang="de-DE" sz="1600" b="1" dirty="0">
                  <a:solidFill>
                    <a:schemeClr val="tx1"/>
                  </a:solidFill>
                  <a:latin typeface="Frutiger LT Com 55 Roman" panose="020B0503030504020204" pitchFamily="34" charset="0"/>
                </a:rPr>
                <a:t>TALS</a:t>
              </a:r>
              <a:r>
                <a:rPr lang="de-DE" altLang="de-DE" sz="1400" dirty="0">
                  <a:solidFill>
                    <a:schemeClr val="tx1"/>
                  </a:solidFill>
                  <a:latin typeface="Frutiger LT Com 55 Roman" panose="020B0503030504020204" pitchFamily="34" charset="0"/>
                </a:rPr>
                <a:t/>
              </a:r>
              <a:br>
                <a:rPr lang="de-DE" altLang="de-DE" sz="1400" dirty="0">
                  <a:solidFill>
                    <a:schemeClr val="tx1"/>
                  </a:solidFill>
                  <a:latin typeface="Frutiger LT Com 55 Roman" panose="020B0503030504020204" pitchFamily="34" charset="0"/>
                </a:rPr>
              </a:br>
              <a:endParaRPr lang="de-DE" altLang="de-DE" sz="1400" dirty="0">
                <a:solidFill>
                  <a:schemeClr val="tx1"/>
                </a:solidFill>
                <a:latin typeface="Frutiger LT Com 55 Roman" panose="020B0503030504020204" pitchFamily="34" charset="0"/>
              </a:endParaRPr>
            </a:p>
          </p:txBody>
        </p:sp>
        <p:sp>
          <p:nvSpPr>
            <p:cNvPr id="14359" name="Text Box 14"/>
            <p:cNvSpPr txBox="1">
              <a:spLocks noChangeArrowheads="1"/>
            </p:cNvSpPr>
            <p:nvPr/>
          </p:nvSpPr>
          <p:spPr bwMode="auto">
            <a:xfrm>
              <a:off x="6276975" y="3693880"/>
              <a:ext cx="1447800" cy="5544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de-DE" altLang="de-DE" sz="1600" b="1" dirty="0">
                  <a:solidFill>
                    <a:schemeClr val="tx1"/>
                  </a:solidFill>
                  <a:latin typeface="Frutiger LT Com 55 Roman" panose="020B0503030504020204" pitchFamily="34" charset="0"/>
                </a:rPr>
                <a:t>WD</a:t>
              </a:r>
              <a:r>
                <a:rPr lang="de-DE" altLang="de-DE" sz="1400" b="1" dirty="0">
                  <a:solidFill>
                    <a:schemeClr val="tx1"/>
                  </a:solidFill>
                  <a:latin typeface="Frutiger LT Com 55 Roman" panose="020B0503030504020204" pitchFamily="34" charset="0"/>
                </a:rPr>
                <a:t/>
              </a:r>
              <a:br>
                <a:rPr lang="de-DE" altLang="de-DE" sz="1400" b="1" dirty="0">
                  <a:solidFill>
                    <a:schemeClr val="tx1"/>
                  </a:solidFill>
                  <a:latin typeface="Frutiger LT Com 55 Roman" panose="020B0503030504020204" pitchFamily="34" charset="0"/>
                </a:rPr>
              </a:br>
              <a:endParaRPr lang="de-DE" altLang="de-DE" sz="1400" b="1" dirty="0">
                <a:solidFill>
                  <a:schemeClr val="tx1"/>
                </a:solidFill>
                <a:latin typeface="Frutiger LT Com 55 Roman" panose="020B0503030504020204" pitchFamily="34" charset="0"/>
              </a:endParaRPr>
            </a:p>
          </p:txBody>
        </p:sp>
        <p:sp>
          <p:nvSpPr>
            <p:cNvPr id="14360" name="Line 15"/>
            <p:cNvSpPr>
              <a:spLocks noChangeShapeType="1"/>
            </p:cNvSpPr>
            <p:nvPr/>
          </p:nvSpPr>
          <p:spPr bwMode="auto">
            <a:xfrm>
              <a:off x="2200275" y="3309748"/>
              <a:ext cx="48037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>
                <a:latin typeface="Frutiger LT Com 55 Roman" panose="020B0503030504020204" pitchFamily="34" charset="0"/>
              </a:endParaRPr>
            </a:p>
          </p:txBody>
        </p:sp>
        <p:sp>
          <p:nvSpPr>
            <p:cNvPr id="14361" name="Line 16"/>
            <p:cNvSpPr>
              <a:spLocks noChangeShapeType="1"/>
            </p:cNvSpPr>
            <p:nvPr/>
          </p:nvSpPr>
          <p:spPr bwMode="auto">
            <a:xfrm>
              <a:off x="3803650" y="3311335"/>
              <a:ext cx="0" cy="395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>
                <a:latin typeface="Frutiger LT Com 55 Roman" panose="020B0503030504020204" pitchFamily="34" charset="0"/>
              </a:endParaRPr>
            </a:p>
          </p:txBody>
        </p:sp>
        <p:sp>
          <p:nvSpPr>
            <p:cNvPr id="14362" name="Line 17"/>
            <p:cNvSpPr>
              <a:spLocks noChangeShapeType="1"/>
            </p:cNvSpPr>
            <p:nvPr/>
          </p:nvSpPr>
          <p:spPr bwMode="auto">
            <a:xfrm>
              <a:off x="5400675" y="3311335"/>
              <a:ext cx="0" cy="395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>
                <a:latin typeface="Frutiger LT Com 55 Roman" panose="020B0503030504020204" pitchFamily="34" charset="0"/>
              </a:endParaRPr>
            </a:p>
          </p:txBody>
        </p:sp>
        <p:sp>
          <p:nvSpPr>
            <p:cNvPr id="14363" name="Line 18"/>
            <p:cNvSpPr>
              <a:spLocks noChangeShapeType="1"/>
            </p:cNvSpPr>
            <p:nvPr/>
          </p:nvSpPr>
          <p:spPr bwMode="auto">
            <a:xfrm>
              <a:off x="2200275" y="3311335"/>
              <a:ext cx="0" cy="395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>
                <a:latin typeface="Frutiger LT Com 55 Roman" panose="020B0503030504020204" pitchFamily="34" charset="0"/>
              </a:endParaRPr>
            </a:p>
          </p:txBody>
        </p:sp>
        <p:sp>
          <p:nvSpPr>
            <p:cNvPr id="14364" name="Line 19"/>
            <p:cNvSpPr>
              <a:spLocks noChangeShapeType="1"/>
            </p:cNvSpPr>
            <p:nvPr/>
          </p:nvSpPr>
          <p:spPr bwMode="auto">
            <a:xfrm>
              <a:off x="7004050" y="3311335"/>
              <a:ext cx="0" cy="395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>
                <a:latin typeface="Frutiger LT Com 55 Roman" panose="020B0503030504020204" pitchFamily="34" charset="0"/>
              </a:endParaRPr>
            </a:p>
          </p:txBody>
        </p:sp>
        <p:sp>
          <p:nvSpPr>
            <p:cNvPr id="14343" name="Text Box 20"/>
            <p:cNvSpPr txBox="1">
              <a:spLocks noChangeArrowheads="1"/>
            </p:cNvSpPr>
            <p:nvPr/>
          </p:nvSpPr>
          <p:spPr bwMode="auto">
            <a:xfrm>
              <a:off x="1476375" y="5135173"/>
              <a:ext cx="1447800" cy="54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9pPr>
            </a:lstStyle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de-DE" altLang="de-DE" sz="1400" dirty="0">
                  <a:solidFill>
                    <a:schemeClr val="tx1"/>
                  </a:solidFill>
                  <a:latin typeface="Frutiger LT Com 55 Roman" panose="020B0503030504020204" pitchFamily="34" charset="0"/>
                </a:rPr>
                <a:t>GIBS Olten</a:t>
              </a:r>
              <a:br>
                <a:rPr lang="de-DE" altLang="de-DE" sz="1400" dirty="0">
                  <a:solidFill>
                    <a:schemeClr val="tx1"/>
                  </a:solidFill>
                  <a:latin typeface="Frutiger LT Com 55 Roman" panose="020B0503030504020204" pitchFamily="34" charset="0"/>
                </a:rPr>
              </a:br>
              <a:r>
                <a:rPr lang="de-DE" altLang="de-DE" sz="1400" dirty="0">
                  <a:solidFill>
                    <a:schemeClr val="tx1"/>
                  </a:solidFill>
                  <a:latin typeface="Frutiger LT Com 55 Roman" panose="020B0503030504020204" pitchFamily="34" charset="0"/>
                </a:rPr>
                <a:t>GIBS Solothurn</a:t>
              </a:r>
            </a:p>
          </p:txBody>
        </p:sp>
        <p:sp>
          <p:nvSpPr>
            <p:cNvPr id="14344" name="Text Box 21"/>
            <p:cNvSpPr txBox="1">
              <a:spLocks noChangeArrowheads="1"/>
            </p:cNvSpPr>
            <p:nvPr/>
          </p:nvSpPr>
          <p:spPr bwMode="auto">
            <a:xfrm>
              <a:off x="3876675" y="5135173"/>
              <a:ext cx="1447800" cy="53855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9pPr>
            </a:lstStyle>
            <a:p>
              <a:pPr>
                <a:spcAft>
                  <a:spcPct val="5000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de-DE" altLang="de-DE" sz="700" dirty="0">
                  <a:latin typeface="Frutiger LT Com 55 Roman" panose="020B0503030504020204" pitchFamily="34" charset="0"/>
                </a:rPr>
                <a:t/>
              </a:r>
              <a:br>
                <a:rPr lang="de-DE" altLang="de-DE" sz="700" dirty="0">
                  <a:latin typeface="Frutiger LT Com 55 Roman" panose="020B0503030504020204" pitchFamily="34" charset="0"/>
                </a:rPr>
              </a:br>
              <a:r>
                <a:rPr lang="de-DE" altLang="de-DE" sz="1400" dirty="0">
                  <a:solidFill>
                    <a:schemeClr val="tx1"/>
                  </a:solidFill>
                  <a:latin typeface="Frutiger LT Com 55 Roman" panose="020B0503030504020204" pitchFamily="34" charset="0"/>
                </a:rPr>
                <a:t>GIBS Olten</a:t>
              </a:r>
            </a:p>
            <a:p>
              <a:pPr>
                <a:spcAft>
                  <a:spcPct val="5000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de-DE" altLang="de-DE" sz="100" dirty="0">
                <a:solidFill>
                  <a:schemeClr val="tx1"/>
                </a:solidFill>
                <a:latin typeface="Frutiger LT Com 55 Roman" panose="020B0503030504020204" pitchFamily="34" charset="0"/>
              </a:endParaRPr>
            </a:p>
          </p:txBody>
        </p:sp>
        <p:sp>
          <p:nvSpPr>
            <p:cNvPr id="14345" name="Text Box 22"/>
            <p:cNvSpPr txBox="1">
              <a:spLocks noChangeArrowheads="1"/>
            </p:cNvSpPr>
            <p:nvPr/>
          </p:nvSpPr>
          <p:spPr bwMode="auto">
            <a:xfrm>
              <a:off x="6276975" y="5135173"/>
              <a:ext cx="1447800" cy="54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9pPr>
            </a:lstStyle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de-DE" altLang="de-DE" sz="1400" dirty="0">
                  <a:solidFill>
                    <a:schemeClr val="tx1"/>
                  </a:solidFill>
                  <a:latin typeface="Frutiger LT Com 55 Roman" panose="020B0503030504020204" pitchFamily="34" charset="0"/>
                </a:rPr>
                <a:t>KBS Olten</a:t>
              </a:r>
              <a:br>
                <a:rPr lang="de-DE" altLang="de-DE" sz="1400" dirty="0">
                  <a:solidFill>
                    <a:schemeClr val="tx1"/>
                  </a:solidFill>
                  <a:latin typeface="Frutiger LT Com 55 Roman" panose="020B0503030504020204" pitchFamily="34" charset="0"/>
                </a:rPr>
              </a:br>
              <a:r>
                <a:rPr lang="de-DE" altLang="de-DE" sz="1400" dirty="0">
                  <a:solidFill>
                    <a:schemeClr val="tx1"/>
                  </a:solidFill>
                  <a:latin typeface="Frutiger LT Com 55 Roman" panose="020B0503030504020204" pitchFamily="34" charset="0"/>
                </a:rPr>
                <a:t>KBS Solothurn</a:t>
              </a:r>
            </a:p>
          </p:txBody>
        </p:sp>
        <p:sp>
          <p:nvSpPr>
            <p:cNvPr id="14346" name="Line 24"/>
            <p:cNvSpPr>
              <a:spLocks noChangeShapeType="1"/>
            </p:cNvSpPr>
            <p:nvPr/>
          </p:nvSpPr>
          <p:spPr bwMode="auto">
            <a:xfrm>
              <a:off x="3800475" y="4290716"/>
              <a:ext cx="609600" cy="8381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>
                <a:latin typeface="Frutiger LT Com 55 Roman" panose="020B0503030504020204" pitchFamily="34" charset="0"/>
              </a:endParaRPr>
            </a:p>
          </p:txBody>
        </p:sp>
        <p:sp>
          <p:nvSpPr>
            <p:cNvPr id="14347" name="Line 25"/>
            <p:cNvSpPr>
              <a:spLocks noChangeShapeType="1"/>
            </p:cNvSpPr>
            <p:nvPr/>
          </p:nvSpPr>
          <p:spPr bwMode="auto">
            <a:xfrm flipH="1">
              <a:off x="4791075" y="4290716"/>
              <a:ext cx="609600" cy="8381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>
                <a:latin typeface="Frutiger LT Com 55 Roman" panose="020B0503030504020204" pitchFamily="34" charset="0"/>
              </a:endParaRPr>
            </a:p>
          </p:txBody>
        </p:sp>
        <p:sp>
          <p:nvSpPr>
            <p:cNvPr id="14348" name="Line 26"/>
            <p:cNvSpPr>
              <a:spLocks noChangeShapeType="1"/>
            </p:cNvSpPr>
            <p:nvPr/>
          </p:nvSpPr>
          <p:spPr bwMode="auto">
            <a:xfrm>
              <a:off x="2200275" y="4290716"/>
              <a:ext cx="0" cy="8381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>
                <a:latin typeface="Frutiger LT Com 55 Roman" panose="020B0503030504020204" pitchFamily="34" charset="0"/>
              </a:endParaRPr>
            </a:p>
          </p:txBody>
        </p:sp>
        <p:sp>
          <p:nvSpPr>
            <p:cNvPr id="14349" name="Line 27"/>
            <p:cNvSpPr>
              <a:spLocks noChangeShapeType="1"/>
            </p:cNvSpPr>
            <p:nvPr/>
          </p:nvSpPr>
          <p:spPr bwMode="auto">
            <a:xfrm>
              <a:off x="7000875" y="4290716"/>
              <a:ext cx="0" cy="8381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>
                <a:latin typeface="Frutiger LT Com 55 Roman" panose="020B0503030504020204" pitchFamily="34" charset="0"/>
              </a:endParaRPr>
            </a:p>
          </p:txBody>
        </p:sp>
        <p:sp>
          <p:nvSpPr>
            <p:cNvPr id="14340" name="Text Box 10"/>
            <p:cNvSpPr txBox="1">
              <a:spLocks noChangeArrowheads="1"/>
            </p:cNvSpPr>
            <p:nvPr/>
          </p:nvSpPr>
          <p:spPr bwMode="auto">
            <a:xfrm>
              <a:off x="4729163" y="3760465"/>
              <a:ext cx="1447800" cy="5232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de-DE" altLang="de-DE" sz="1400" dirty="0">
                  <a:latin typeface="Frutiger LT Com 55 Roman" panose="020B0503030504020204" pitchFamily="34" charset="0"/>
                </a:rPr>
                <a:t>Kaufmännische</a:t>
              </a:r>
            </a:p>
          </p:txBody>
        </p:sp>
        <p:sp>
          <p:nvSpPr>
            <p:cNvPr id="14341" name="Text Box 14"/>
            <p:cNvSpPr txBox="1">
              <a:spLocks noChangeArrowheads="1"/>
            </p:cNvSpPr>
            <p:nvPr/>
          </p:nvSpPr>
          <p:spPr bwMode="auto">
            <a:xfrm>
              <a:off x="4651377" y="3693880"/>
              <a:ext cx="1497012" cy="55399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de-DE" altLang="de-DE" sz="1600" b="1" dirty="0">
                  <a:solidFill>
                    <a:schemeClr val="tx1"/>
                  </a:solidFill>
                  <a:latin typeface="Frutiger LT Com 55 Roman" panose="020B0503030504020204" pitchFamily="34" charset="0"/>
                </a:rPr>
                <a:t>GESO</a:t>
              </a:r>
              <a:r>
                <a:rPr lang="de-DE" altLang="de-DE" sz="1400" dirty="0">
                  <a:solidFill>
                    <a:schemeClr val="tx1"/>
                  </a:solidFill>
                  <a:latin typeface="Frutiger LT Com 55 Roman" panose="020B0503030504020204" pitchFamily="34" charset="0"/>
                </a:rPr>
                <a:t/>
              </a:r>
              <a:br>
                <a:rPr lang="de-DE" altLang="de-DE" sz="1400" dirty="0">
                  <a:solidFill>
                    <a:schemeClr val="tx1"/>
                  </a:solidFill>
                  <a:latin typeface="Frutiger LT Com 55 Roman" panose="020B0503030504020204" pitchFamily="34" charset="0"/>
                </a:rPr>
              </a:br>
              <a:endParaRPr lang="de-DE" altLang="de-DE" sz="1400" dirty="0">
                <a:solidFill>
                  <a:schemeClr val="tx1"/>
                </a:solidFill>
                <a:latin typeface="Frutiger LT Com 55 Roman" panose="020B0503030504020204" pitchFamily="34" charset="0"/>
              </a:endParaRPr>
            </a:p>
          </p:txBody>
        </p:sp>
      </p:grpSp>
      <p:sp>
        <p:nvSpPr>
          <p:cNvPr id="2" name="Textplatzhalt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0C5BBEB8-C00E-4794-AA6C-2FABB6EDE6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750" t="18500" r="14563" b="76387"/>
          <a:stretch/>
        </p:blipFill>
        <p:spPr>
          <a:xfrm>
            <a:off x="6300192" y="188640"/>
            <a:ext cx="2844284" cy="46168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7C372E1-C2DA-5D8B-F268-8D05DA04C4D0}"/>
              </a:ext>
            </a:extLst>
          </p:cNvPr>
          <p:cNvSpPr txBox="1"/>
          <p:nvPr/>
        </p:nvSpPr>
        <p:spPr>
          <a:xfrm>
            <a:off x="755575" y="944941"/>
            <a:ext cx="58638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2800" b="1" dirty="0">
                <a:solidFill>
                  <a:srgbClr val="0070C0"/>
                </a:solidFill>
                <a:latin typeface="Frutiger LT 55 Roman"/>
                <a:ea typeface="ＭＳ Ｐゴシック" charset="-128"/>
              </a:rPr>
              <a:t>6</a:t>
            </a:r>
            <a:r>
              <a:rPr kumimoji="0" lang="de-CH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utiger LT 55 Roman"/>
                <a:ea typeface="ＭＳ Ｐゴシック" charset="-128"/>
              </a:rPr>
              <a:t>. BM-Ausrichtungen und Modelle</a:t>
            </a:r>
            <a:endParaRPr lang="de-CH" sz="2800" dirty="0">
              <a:latin typeface="Frutiger LT 55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/>
        </p:nvGrpSpPr>
        <p:grpSpPr>
          <a:xfrm>
            <a:off x="1082902" y="1497601"/>
            <a:ext cx="7503690" cy="3862797"/>
            <a:chOff x="1191816" y="1628800"/>
            <a:chExt cx="7503690" cy="3637557"/>
          </a:xfrm>
        </p:grpSpPr>
        <p:grpSp>
          <p:nvGrpSpPr>
            <p:cNvPr id="11" name="Gruppieren 10"/>
            <p:cNvGrpSpPr/>
            <p:nvPr/>
          </p:nvGrpSpPr>
          <p:grpSpPr>
            <a:xfrm>
              <a:off x="3074462" y="4491013"/>
              <a:ext cx="1837904" cy="775344"/>
              <a:chOff x="3041262" y="4491013"/>
              <a:chExt cx="1837904" cy="775344"/>
            </a:xfrm>
          </p:grpSpPr>
          <p:sp>
            <p:nvSpPr>
              <p:cNvPr id="31" name="Text Box 16"/>
              <p:cNvSpPr txBox="1">
                <a:spLocks noChangeArrowheads="1"/>
              </p:cNvSpPr>
              <p:nvPr/>
            </p:nvSpPr>
            <p:spPr bwMode="auto">
              <a:xfrm>
                <a:off x="3078939" y="4528170"/>
                <a:ext cx="1800227" cy="73818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9pPr>
              </a:lstStyle>
              <a:p>
                <a:pPr algn="ctr">
                  <a:spcAft>
                    <a:spcPct val="5000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de-DE" altLang="de-DE" sz="700" dirty="0">
                    <a:latin typeface="Arial" charset="0"/>
                  </a:rPr>
                  <a:t/>
                </a:r>
                <a:br>
                  <a:rPr lang="de-DE" altLang="de-DE" sz="700" dirty="0">
                    <a:latin typeface="Arial" charset="0"/>
                  </a:rPr>
                </a:br>
                <a:r>
                  <a:rPr lang="de-DE" altLang="de-DE" sz="1400" dirty="0">
                    <a:solidFill>
                      <a:schemeClr val="tx1"/>
                    </a:solidFill>
                    <a:latin typeface="Arial" charset="0"/>
                  </a:rPr>
                  <a:t>Integrativ</a:t>
                </a:r>
              </a:p>
              <a:p>
                <a:pPr algn="ctr">
                  <a:spcAft>
                    <a:spcPct val="5000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de-DE" altLang="de-DE" sz="1400" dirty="0">
                    <a:solidFill>
                      <a:schemeClr val="tx1"/>
                    </a:solidFill>
                    <a:latin typeface="Arial" charset="0"/>
                  </a:rPr>
                  <a:t>(z.B. WD)</a:t>
                </a:r>
                <a:endParaRPr lang="de-DE" altLang="de-DE" sz="7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13318" name="Text Box 16"/>
              <p:cNvSpPr txBox="1">
                <a:spLocks noChangeArrowheads="1"/>
              </p:cNvSpPr>
              <p:nvPr/>
            </p:nvSpPr>
            <p:spPr bwMode="auto">
              <a:xfrm>
                <a:off x="3041262" y="4491013"/>
                <a:ext cx="1800227" cy="69559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9pPr>
              </a:lstStyle>
              <a:p>
                <a:pPr algn="ctr">
                  <a:spcAft>
                    <a:spcPct val="5000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de-DE" altLang="de-DE" sz="700" dirty="0">
                    <a:latin typeface="Frutiger LT Com 55 Roman" panose="020B0503030504020204" pitchFamily="34" charset="0"/>
                  </a:rPr>
                  <a:t/>
                </a:r>
                <a:br>
                  <a:rPr lang="de-DE" altLang="de-DE" sz="700" dirty="0">
                    <a:latin typeface="Frutiger LT Com 55 Roman" panose="020B0503030504020204" pitchFamily="34" charset="0"/>
                  </a:rPr>
                </a:br>
                <a:r>
                  <a:rPr lang="de-DE" altLang="de-DE" sz="1400" dirty="0">
                    <a:solidFill>
                      <a:schemeClr val="tx1"/>
                    </a:solidFill>
                    <a:latin typeface="Frutiger LT Com 55 Roman" panose="020B0503030504020204" pitchFamily="34" charset="0"/>
                  </a:rPr>
                  <a:t>Integrativ</a:t>
                </a:r>
              </a:p>
              <a:p>
                <a:pPr algn="ctr">
                  <a:spcAft>
                    <a:spcPct val="5000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de-DE" altLang="de-DE" sz="1400" dirty="0">
                    <a:solidFill>
                      <a:schemeClr val="tx1"/>
                    </a:solidFill>
                    <a:latin typeface="Frutiger LT Com 55 Roman" panose="020B0503030504020204" pitchFamily="34" charset="0"/>
                  </a:rPr>
                  <a:t>(z.B. WD)</a:t>
                </a:r>
                <a:endParaRPr lang="de-DE" altLang="de-DE" sz="700" dirty="0">
                  <a:solidFill>
                    <a:schemeClr val="tx1"/>
                  </a:solidFill>
                  <a:latin typeface="Frutiger LT Com 55 Roman" panose="020B0503030504020204" pitchFamily="34" charset="0"/>
                </a:endParaRPr>
              </a:p>
            </p:txBody>
          </p:sp>
        </p:grpSp>
        <p:sp>
          <p:nvSpPr>
            <p:cNvPr id="13319" name="Line 17"/>
            <p:cNvSpPr>
              <a:spLocks noChangeShapeType="1"/>
            </p:cNvSpPr>
            <p:nvPr/>
          </p:nvSpPr>
          <p:spPr bwMode="auto">
            <a:xfrm>
              <a:off x="3358625" y="3646463"/>
              <a:ext cx="609601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13320" name="Line 17"/>
            <p:cNvSpPr>
              <a:spLocks noChangeShapeType="1"/>
            </p:cNvSpPr>
            <p:nvPr/>
          </p:nvSpPr>
          <p:spPr bwMode="auto">
            <a:xfrm>
              <a:off x="7164004" y="3652813"/>
              <a:ext cx="609601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12" name="Gruppieren 11"/>
            <p:cNvGrpSpPr/>
            <p:nvPr/>
          </p:nvGrpSpPr>
          <p:grpSpPr>
            <a:xfrm>
              <a:off x="1191816" y="4491013"/>
              <a:ext cx="1837902" cy="775344"/>
              <a:chOff x="1191816" y="4491013"/>
              <a:chExt cx="1837902" cy="775344"/>
            </a:xfrm>
          </p:grpSpPr>
          <p:sp>
            <p:nvSpPr>
              <p:cNvPr id="32" name="Text Box 13"/>
              <p:cNvSpPr txBox="1">
                <a:spLocks noChangeArrowheads="1"/>
              </p:cNvSpPr>
              <p:nvPr/>
            </p:nvSpPr>
            <p:spPr bwMode="auto">
              <a:xfrm>
                <a:off x="1229493" y="4528170"/>
                <a:ext cx="1800225" cy="73818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9pPr>
              </a:lstStyle>
              <a:p>
                <a:pPr algn="ctr">
                  <a:spcAft>
                    <a:spcPct val="5000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de-DE" altLang="de-DE" sz="700" dirty="0">
                    <a:latin typeface="Arial" charset="0"/>
                  </a:rPr>
                  <a:t/>
                </a:r>
                <a:br>
                  <a:rPr lang="de-DE" altLang="de-DE" sz="700" dirty="0">
                    <a:latin typeface="Arial" charset="0"/>
                  </a:rPr>
                </a:br>
                <a:r>
                  <a:rPr lang="de-DE" altLang="de-DE" sz="1400" dirty="0">
                    <a:solidFill>
                      <a:schemeClr val="tx1"/>
                    </a:solidFill>
                    <a:latin typeface="Arial" charset="0"/>
                  </a:rPr>
                  <a:t>Additiv</a:t>
                </a:r>
              </a:p>
              <a:p>
                <a:pPr algn="ctr">
                  <a:spcAft>
                    <a:spcPct val="5000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de-DE" altLang="de-DE" sz="1400" dirty="0">
                    <a:solidFill>
                      <a:schemeClr val="tx1"/>
                    </a:solidFill>
                    <a:latin typeface="Arial" charset="0"/>
                  </a:rPr>
                  <a:t>(z.B. TALS)</a:t>
                </a:r>
                <a:endParaRPr lang="de-DE" altLang="de-DE" sz="7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13321" name="Text Box 13"/>
              <p:cNvSpPr txBox="1">
                <a:spLocks noChangeArrowheads="1"/>
              </p:cNvSpPr>
              <p:nvPr/>
            </p:nvSpPr>
            <p:spPr bwMode="auto">
              <a:xfrm>
                <a:off x="1191816" y="4491013"/>
                <a:ext cx="1800225" cy="69559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9pPr>
              </a:lstStyle>
              <a:p>
                <a:pPr algn="ctr">
                  <a:spcAft>
                    <a:spcPct val="5000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de-DE" altLang="de-DE" sz="700" dirty="0">
                    <a:latin typeface="Arial" charset="0"/>
                  </a:rPr>
                  <a:t/>
                </a:r>
                <a:br>
                  <a:rPr lang="de-DE" altLang="de-DE" sz="700" dirty="0">
                    <a:latin typeface="Arial" charset="0"/>
                  </a:rPr>
                </a:br>
                <a:r>
                  <a:rPr lang="de-DE" altLang="de-DE" sz="1400" dirty="0">
                    <a:solidFill>
                      <a:schemeClr val="tx1"/>
                    </a:solidFill>
                    <a:latin typeface="Frutiger LT Com 55 Roman" panose="020B0503030504020204" pitchFamily="34" charset="0"/>
                  </a:rPr>
                  <a:t>Additiv</a:t>
                </a:r>
              </a:p>
              <a:p>
                <a:pPr algn="ctr">
                  <a:spcAft>
                    <a:spcPct val="5000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de-DE" altLang="de-DE" sz="1400" dirty="0">
                    <a:solidFill>
                      <a:schemeClr val="tx1"/>
                    </a:solidFill>
                    <a:latin typeface="Frutiger LT 55 Roman"/>
                  </a:rPr>
                  <a:t>(z.B. TALS)</a:t>
                </a:r>
                <a:endParaRPr lang="de-DE" altLang="de-DE" sz="700" dirty="0">
                  <a:solidFill>
                    <a:schemeClr val="tx1"/>
                  </a:solidFill>
                  <a:latin typeface="Frutiger LT 55 Roman"/>
                </a:endParaRPr>
              </a:p>
            </p:txBody>
          </p:sp>
        </p:grpSp>
        <p:sp>
          <p:nvSpPr>
            <p:cNvPr id="13322" name="Line 15"/>
            <p:cNvSpPr>
              <a:spLocks noChangeShapeType="1"/>
            </p:cNvSpPr>
            <p:nvPr/>
          </p:nvSpPr>
          <p:spPr bwMode="auto">
            <a:xfrm flipH="1">
              <a:off x="2106216" y="3646462"/>
              <a:ext cx="6096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13323" name="Line 15"/>
            <p:cNvSpPr>
              <a:spLocks noChangeShapeType="1"/>
            </p:cNvSpPr>
            <p:nvPr/>
          </p:nvSpPr>
          <p:spPr bwMode="auto">
            <a:xfrm flipH="1">
              <a:off x="5873773" y="3652812"/>
              <a:ext cx="6096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10" name="Gruppieren 9"/>
            <p:cNvGrpSpPr/>
            <p:nvPr/>
          </p:nvGrpSpPr>
          <p:grpSpPr>
            <a:xfrm>
              <a:off x="6857604" y="4491013"/>
              <a:ext cx="1837902" cy="775344"/>
              <a:chOff x="6857604" y="4491013"/>
              <a:chExt cx="1837902" cy="775344"/>
            </a:xfrm>
          </p:grpSpPr>
          <p:sp>
            <p:nvSpPr>
              <p:cNvPr id="33" name="Text Box 13"/>
              <p:cNvSpPr txBox="1">
                <a:spLocks noChangeArrowheads="1"/>
              </p:cNvSpPr>
              <p:nvPr/>
            </p:nvSpPr>
            <p:spPr bwMode="auto">
              <a:xfrm>
                <a:off x="6895281" y="4528170"/>
                <a:ext cx="1800225" cy="73818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9pPr>
              </a:lstStyle>
              <a:p>
                <a:pPr algn="ctr">
                  <a:spcAft>
                    <a:spcPct val="5000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de-DE" altLang="de-DE" sz="700" dirty="0">
                    <a:latin typeface="Arial" charset="0"/>
                  </a:rPr>
                  <a:t/>
                </a:r>
                <a:br>
                  <a:rPr lang="de-DE" altLang="de-DE" sz="700" dirty="0">
                    <a:latin typeface="Arial" charset="0"/>
                  </a:rPr>
                </a:br>
                <a:r>
                  <a:rPr lang="de-DE" altLang="de-DE" sz="1400" dirty="0">
                    <a:solidFill>
                      <a:schemeClr val="tx1"/>
                    </a:solidFill>
                    <a:latin typeface="Arial" charset="0"/>
                  </a:rPr>
                  <a:t>Berufsbegleitend</a:t>
                </a:r>
              </a:p>
              <a:p>
                <a:pPr algn="ctr">
                  <a:spcAft>
                    <a:spcPct val="5000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de-DE" altLang="de-DE" sz="1400" dirty="0">
                    <a:solidFill>
                      <a:schemeClr val="tx1"/>
                    </a:solidFill>
                    <a:latin typeface="Arial" charset="0"/>
                  </a:rPr>
                  <a:t>(z.B. WD-W)</a:t>
                </a:r>
                <a:endParaRPr lang="de-DE" altLang="de-DE" sz="7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13324" name="Text Box 13"/>
              <p:cNvSpPr txBox="1">
                <a:spLocks noChangeArrowheads="1"/>
              </p:cNvSpPr>
              <p:nvPr/>
            </p:nvSpPr>
            <p:spPr bwMode="auto">
              <a:xfrm>
                <a:off x="6857604" y="4491013"/>
                <a:ext cx="1800225" cy="69559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9pPr>
              </a:lstStyle>
              <a:p>
                <a:pPr algn="ctr">
                  <a:spcAft>
                    <a:spcPct val="5000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de-DE" altLang="de-DE" sz="700" dirty="0">
                    <a:latin typeface="Frutiger LT Com 55 Roman" panose="020B0503030504020204" pitchFamily="34" charset="0"/>
                  </a:rPr>
                  <a:t/>
                </a:r>
                <a:br>
                  <a:rPr lang="de-DE" altLang="de-DE" sz="700" dirty="0">
                    <a:latin typeface="Frutiger LT Com 55 Roman" panose="020B0503030504020204" pitchFamily="34" charset="0"/>
                  </a:rPr>
                </a:br>
                <a:r>
                  <a:rPr lang="de-DE" altLang="de-DE" sz="1400" dirty="0">
                    <a:solidFill>
                      <a:schemeClr val="tx1"/>
                    </a:solidFill>
                    <a:latin typeface="Frutiger LT Com 55 Roman" panose="020B0503030504020204" pitchFamily="34" charset="0"/>
                  </a:rPr>
                  <a:t>Berufsbegleitend</a:t>
                </a:r>
              </a:p>
              <a:p>
                <a:pPr algn="ctr">
                  <a:spcAft>
                    <a:spcPct val="5000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de-DE" altLang="de-DE" sz="1400" dirty="0">
                    <a:solidFill>
                      <a:schemeClr val="tx1"/>
                    </a:solidFill>
                    <a:latin typeface="Frutiger LT Com 55 Roman" panose="020B0503030504020204" pitchFamily="34" charset="0"/>
                  </a:rPr>
                  <a:t>(z.B. TALS, WD-WI)</a:t>
                </a:r>
                <a:endParaRPr lang="de-DE" altLang="de-DE" sz="700" dirty="0">
                  <a:solidFill>
                    <a:schemeClr val="tx1"/>
                  </a:solidFill>
                  <a:latin typeface="Frutiger LT Com 55 Roman" panose="020B0503030504020204" pitchFamily="34" charset="0"/>
                </a:endParaRPr>
              </a:p>
            </p:txBody>
          </p:sp>
        </p:grpSp>
        <p:grpSp>
          <p:nvGrpSpPr>
            <p:cNvPr id="9" name="Gruppieren 8"/>
            <p:cNvGrpSpPr/>
            <p:nvPr/>
          </p:nvGrpSpPr>
          <p:grpSpPr>
            <a:xfrm>
              <a:off x="4973661" y="4491013"/>
              <a:ext cx="1837902" cy="775344"/>
              <a:chOff x="5006579" y="4491013"/>
              <a:chExt cx="1837902" cy="775344"/>
            </a:xfrm>
          </p:grpSpPr>
          <p:sp>
            <p:nvSpPr>
              <p:cNvPr id="34" name="Text Box 13"/>
              <p:cNvSpPr txBox="1">
                <a:spLocks noChangeArrowheads="1"/>
              </p:cNvSpPr>
              <p:nvPr/>
            </p:nvSpPr>
            <p:spPr bwMode="auto">
              <a:xfrm>
                <a:off x="5044256" y="4528170"/>
                <a:ext cx="1800225" cy="73818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9pPr>
              </a:lstStyle>
              <a:p>
                <a:pPr algn="ctr">
                  <a:spcAft>
                    <a:spcPct val="5000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de-DE" altLang="de-DE" sz="700" dirty="0">
                    <a:latin typeface="Arial" charset="0"/>
                  </a:rPr>
                  <a:t/>
                </a:r>
                <a:br>
                  <a:rPr lang="de-DE" altLang="de-DE" sz="700" dirty="0">
                    <a:latin typeface="Arial" charset="0"/>
                  </a:rPr>
                </a:br>
                <a:r>
                  <a:rPr lang="de-DE" altLang="de-DE" sz="1400" dirty="0">
                    <a:solidFill>
                      <a:schemeClr val="tx1"/>
                    </a:solidFill>
                    <a:latin typeface="Arial" charset="0"/>
                  </a:rPr>
                  <a:t>Vollzeit</a:t>
                </a:r>
              </a:p>
              <a:p>
                <a:pPr algn="ctr">
                  <a:spcAft>
                    <a:spcPct val="5000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de-DE" altLang="de-DE" sz="1400" dirty="0">
                    <a:solidFill>
                      <a:schemeClr val="tx1"/>
                    </a:solidFill>
                    <a:latin typeface="Arial" charset="0"/>
                  </a:rPr>
                  <a:t>(z.B. TALS)</a:t>
                </a:r>
                <a:endParaRPr lang="de-DE" altLang="de-DE" sz="7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13325" name="Text Box 13"/>
              <p:cNvSpPr txBox="1">
                <a:spLocks noChangeArrowheads="1"/>
              </p:cNvSpPr>
              <p:nvPr/>
            </p:nvSpPr>
            <p:spPr bwMode="auto">
              <a:xfrm>
                <a:off x="5006579" y="4491013"/>
                <a:ext cx="1800225" cy="69559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9pPr>
              </a:lstStyle>
              <a:p>
                <a:pPr algn="ctr">
                  <a:spcAft>
                    <a:spcPct val="5000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de-DE" altLang="de-DE" sz="700" dirty="0">
                    <a:latin typeface="Arial" charset="0"/>
                  </a:rPr>
                  <a:t/>
                </a:r>
                <a:br>
                  <a:rPr lang="de-DE" altLang="de-DE" sz="700" dirty="0">
                    <a:latin typeface="Arial" charset="0"/>
                  </a:rPr>
                </a:br>
                <a:r>
                  <a:rPr lang="de-DE" altLang="de-DE" sz="1400" dirty="0">
                    <a:solidFill>
                      <a:schemeClr val="tx1"/>
                    </a:solidFill>
                    <a:latin typeface="Frutiger LT Com 55 Roman" panose="020B0503030504020204" pitchFamily="34" charset="0"/>
                  </a:rPr>
                  <a:t>Vollzeit</a:t>
                </a:r>
                <a:endParaRPr lang="de-DE" altLang="de-DE" sz="1400" strike="sngStrike" dirty="0">
                  <a:solidFill>
                    <a:srgbClr val="FF0000"/>
                  </a:solidFill>
                  <a:latin typeface="Arial" charset="0"/>
                </a:endParaRPr>
              </a:p>
              <a:p>
                <a:pPr algn="ctr">
                  <a:spcAft>
                    <a:spcPct val="5000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de-DE" altLang="de-DE" sz="1400" dirty="0">
                    <a:solidFill>
                      <a:schemeClr val="tx1"/>
                    </a:solidFill>
                    <a:latin typeface="Frutiger LT 55 Roman"/>
                  </a:rPr>
                  <a:t>(z.B. TALS)</a:t>
                </a:r>
                <a:endParaRPr lang="de-DE" altLang="de-DE" sz="700" dirty="0">
                  <a:solidFill>
                    <a:schemeClr val="tx1"/>
                  </a:solidFill>
                  <a:latin typeface="Frutiger LT 55 Roman"/>
                </a:endParaRPr>
              </a:p>
            </p:txBody>
          </p:sp>
        </p:grpSp>
        <p:sp>
          <p:nvSpPr>
            <p:cNvPr id="13326" name="Line 3"/>
            <p:cNvSpPr>
              <a:spLocks noChangeShapeType="1"/>
            </p:cNvSpPr>
            <p:nvPr/>
          </p:nvSpPr>
          <p:spPr bwMode="auto">
            <a:xfrm flipV="1">
              <a:off x="6847607" y="2979763"/>
              <a:ext cx="0" cy="838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13327" name="Line 4"/>
            <p:cNvSpPr>
              <a:spLocks noChangeShapeType="1"/>
            </p:cNvSpPr>
            <p:nvPr/>
          </p:nvSpPr>
          <p:spPr bwMode="auto">
            <a:xfrm flipV="1">
              <a:off x="3016325" y="2975000"/>
              <a:ext cx="0" cy="838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13328" name="Line 5"/>
            <p:cNvSpPr>
              <a:spLocks noChangeShapeType="1"/>
            </p:cNvSpPr>
            <p:nvPr/>
          </p:nvSpPr>
          <p:spPr bwMode="auto">
            <a:xfrm flipV="1">
              <a:off x="4934670" y="2114575"/>
              <a:ext cx="0" cy="838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3" name="Gruppieren 2"/>
            <p:cNvGrpSpPr/>
            <p:nvPr/>
          </p:nvGrpSpPr>
          <p:grpSpPr>
            <a:xfrm>
              <a:off x="2906217" y="1628800"/>
              <a:ext cx="4070350" cy="868363"/>
              <a:chOff x="2569692" y="1628800"/>
              <a:chExt cx="4070350" cy="868363"/>
            </a:xfrm>
          </p:grpSpPr>
          <p:sp>
            <p:nvSpPr>
              <p:cNvPr id="13329" name="Text Box 6"/>
              <p:cNvSpPr txBox="1">
                <a:spLocks noChangeArrowheads="1"/>
              </p:cNvSpPr>
              <p:nvPr/>
            </p:nvSpPr>
            <p:spPr bwMode="auto">
              <a:xfrm>
                <a:off x="2601442" y="1665313"/>
                <a:ext cx="4038600" cy="83185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de-DE" altLang="de-DE"/>
              </a:p>
            </p:txBody>
          </p:sp>
          <p:sp>
            <p:nvSpPr>
              <p:cNvPr id="13330" name="Text Box 7"/>
              <p:cNvSpPr txBox="1">
                <a:spLocks noChangeArrowheads="1"/>
              </p:cNvSpPr>
              <p:nvPr/>
            </p:nvSpPr>
            <p:spPr bwMode="auto">
              <a:xfrm>
                <a:off x="2569692" y="1628800"/>
                <a:ext cx="4038600" cy="84050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9pPr>
              </a:lstStyle>
              <a:p>
                <a:pPr algn="ctr">
                  <a:spcBef>
                    <a:spcPts val="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de-DE" altLang="de-DE" sz="1200" b="1" dirty="0">
                  <a:solidFill>
                    <a:srgbClr val="0070C0"/>
                  </a:solidFill>
                  <a:latin typeface="Frutiger LT Com 55 Roman" panose="020B0503030504020204" pitchFamily="34" charset="0"/>
                </a:endParaRPr>
              </a:p>
              <a:p>
                <a:pPr algn="ctr">
                  <a:spcBef>
                    <a:spcPts val="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de-DE" altLang="de-DE" sz="2800" b="1" dirty="0">
                    <a:solidFill>
                      <a:srgbClr val="0070C0"/>
                    </a:solidFill>
                    <a:latin typeface="Frutiger LT Com 55 Roman" panose="020B0503030504020204" pitchFamily="34" charset="0"/>
                  </a:rPr>
                  <a:t>BM-Modelle</a:t>
                </a:r>
                <a:endParaRPr lang="de-DE" altLang="de-DE" sz="3200" b="1" dirty="0">
                  <a:solidFill>
                    <a:srgbClr val="0070C0"/>
                  </a:solidFill>
                  <a:latin typeface="Frutiger LT Com 55 Roman" panose="020B0503030504020204" pitchFamily="34" charset="0"/>
                </a:endParaRPr>
              </a:p>
              <a:p>
                <a:pPr algn="ctr">
                  <a:spcBef>
                    <a:spcPts val="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de-DE" altLang="de-DE" sz="1200" dirty="0">
                  <a:solidFill>
                    <a:srgbClr val="0070C0"/>
                  </a:solidFill>
                  <a:latin typeface="Frutiger LT Com 55 Roman" panose="020B0503030504020204" pitchFamily="34" charset="0"/>
                </a:endParaRPr>
              </a:p>
            </p:txBody>
          </p:sp>
        </p:grpSp>
        <p:sp>
          <p:nvSpPr>
            <p:cNvPr id="13331" name="Line 8"/>
            <p:cNvSpPr>
              <a:spLocks noChangeShapeType="1"/>
            </p:cNvSpPr>
            <p:nvPr/>
          </p:nvSpPr>
          <p:spPr bwMode="auto">
            <a:xfrm>
              <a:off x="3031183" y="2967063"/>
              <a:ext cx="381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5" name="Gruppieren 4"/>
            <p:cNvGrpSpPr/>
            <p:nvPr/>
          </p:nvGrpSpPr>
          <p:grpSpPr>
            <a:xfrm>
              <a:off x="5536605" y="3341713"/>
              <a:ext cx="2622550" cy="562967"/>
              <a:chOff x="5176639" y="3341713"/>
              <a:chExt cx="2622550" cy="562967"/>
            </a:xfrm>
          </p:grpSpPr>
          <p:sp>
            <p:nvSpPr>
              <p:cNvPr id="13332" name="Text Box 9"/>
              <p:cNvSpPr txBox="1">
                <a:spLocks noChangeArrowheads="1"/>
              </p:cNvSpPr>
              <p:nvPr/>
            </p:nvSpPr>
            <p:spPr bwMode="auto">
              <a:xfrm>
                <a:off x="5208389" y="3376042"/>
                <a:ext cx="2590800" cy="52863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9pPr>
              </a:lstStyle>
              <a:p>
                <a:pPr algn="ctr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de-DE" altLang="de-DE" sz="500" dirty="0">
                  <a:latin typeface="Arial" charset="0"/>
                </a:endParaRPr>
              </a:p>
              <a:p>
                <a:pPr algn="ctr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de-DE" altLang="de-DE" sz="500" dirty="0">
                  <a:latin typeface="Arial" charset="0"/>
                </a:endParaRPr>
              </a:p>
            </p:txBody>
          </p:sp>
          <p:sp>
            <p:nvSpPr>
              <p:cNvPr id="13334" name="Text Box 11"/>
              <p:cNvSpPr txBox="1">
                <a:spLocks noChangeArrowheads="1"/>
              </p:cNvSpPr>
              <p:nvPr/>
            </p:nvSpPr>
            <p:spPr bwMode="auto">
              <a:xfrm>
                <a:off x="5176639" y="3341713"/>
                <a:ext cx="2590800" cy="492711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9pPr>
              </a:lstStyle>
              <a:p>
                <a:pPr algn="ctr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de-DE" altLang="de-DE" sz="500" dirty="0">
                  <a:latin typeface="Arial" charset="0"/>
                </a:endParaRPr>
              </a:p>
              <a:p>
                <a:pPr algn="ctr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de-DE" altLang="de-DE" sz="1800" dirty="0">
                    <a:solidFill>
                      <a:schemeClr val="tx1"/>
                    </a:solidFill>
                    <a:latin typeface="Frutiger LT 55 Roman"/>
                  </a:rPr>
                  <a:t>Nach der Lehre (BM2)</a:t>
                </a:r>
                <a:endParaRPr lang="de-DE" altLang="de-DE" sz="1400" dirty="0">
                  <a:solidFill>
                    <a:schemeClr val="tx1"/>
                  </a:solidFill>
                  <a:latin typeface="Frutiger LT 55 Roman"/>
                </a:endParaRPr>
              </a:p>
              <a:p>
                <a:pPr algn="ctr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de-DE" altLang="de-DE" sz="500" dirty="0">
                  <a:latin typeface="Arial" charset="0"/>
                </a:endParaRPr>
              </a:p>
            </p:txBody>
          </p:sp>
        </p:grpSp>
        <p:grpSp>
          <p:nvGrpSpPr>
            <p:cNvPr id="4" name="Gruppieren 3"/>
            <p:cNvGrpSpPr/>
            <p:nvPr/>
          </p:nvGrpSpPr>
          <p:grpSpPr>
            <a:xfrm>
              <a:off x="1710656" y="3341713"/>
              <a:ext cx="2622550" cy="562967"/>
              <a:chOff x="1369740" y="3341713"/>
              <a:chExt cx="2622550" cy="562967"/>
            </a:xfrm>
          </p:grpSpPr>
          <p:sp>
            <p:nvSpPr>
              <p:cNvPr id="13333" name="Text Box 10"/>
              <p:cNvSpPr txBox="1">
                <a:spLocks noChangeArrowheads="1"/>
              </p:cNvSpPr>
              <p:nvPr/>
            </p:nvSpPr>
            <p:spPr bwMode="auto">
              <a:xfrm>
                <a:off x="1401490" y="3376042"/>
                <a:ext cx="2590800" cy="52863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9pPr>
              </a:lstStyle>
              <a:p>
                <a:pPr algn="ctr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de-DE" altLang="de-DE" sz="500" dirty="0">
                  <a:latin typeface="Arial" charset="0"/>
                </a:endParaRPr>
              </a:p>
              <a:p>
                <a:pPr algn="ctr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de-DE" altLang="de-DE" sz="500" dirty="0">
                  <a:latin typeface="Arial" charset="0"/>
                </a:endParaRPr>
              </a:p>
            </p:txBody>
          </p:sp>
          <p:sp>
            <p:nvSpPr>
              <p:cNvPr id="13335" name="Text Box 12"/>
              <p:cNvSpPr txBox="1">
                <a:spLocks noChangeArrowheads="1"/>
              </p:cNvSpPr>
              <p:nvPr/>
            </p:nvSpPr>
            <p:spPr bwMode="auto">
              <a:xfrm>
                <a:off x="1369740" y="3341713"/>
                <a:ext cx="2590800" cy="492711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9pPr>
              </a:lstStyle>
              <a:p>
                <a:pPr algn="ctr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de-DE" altLang="de-DE" sz="500" dirty="0">
                  <a:latin typeface="Frutiger LT Com 55 Roman" panose="020B0503030504020204" pitchFamily="34" charset="0"/>
                </a:endParaRPr>
              </a:p>
              <a:p>
                <a:pPr algn="ctr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de-DE" altLang="de-DE" sz="1800" dirty="0">
                    <a:solidFill>
                      <a:schemeClr val="tx1"/>
                    </a:solidFill>
                    <a:latin typeface="Frutiger LT Com 55 Roman" panose="020B0503030504020204" pitchFamily="34" charset="0"/>
                  </a:rPr>
                  <a:t>Lehrbegleitend (BM1)</a:t>
                </a:r>
                <a:endParaRPr lang="de-DE" altLang="de-DE" sz="1400" dirty="0">
                  <a:solidFill>
                    <a:schemeClr val="tx1"/>
                  </a:solidFill>
                  <a:latin typeface="Frutiger LT Com 55 Roman" panose="020B0503030504020204" pitchFamily="34" charset="0"/>
                </a:endParaRPr>
              </a:p>
              <a:p>
                <a:pPr algn="ctr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de-DE" altLang="de-DE" sz="500" dirty="0">
                  <a:latin typeface="Frutiger LT Com 55 Roman" panose="020B0503030504020204" pitchFamily="34" charset="0"/>
                </a:endParaRPr>
              </a:p>
            </p:txBody>
          </p:sp>
        </p:grpSp>
      </p:grpSp>
      <p:sp>
        <p:nvSpPr>
          <p:cNvPr id="2" name="Textplatzhalt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6133EDF2-39D0-4DBC-92D8-100D53EA22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750" t="18500" r="14563" b="76387"/>
          <a:stretch/>
        </p:blipFill>
        <p:spPr>
          <a:xfrm>
            <a:off x="6299716" y="188640"/>
            <a:ext cx="2844284" cy="46168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8"/>
          </p:nvPr>
        </p:nvSpPr>
        <p:spPr>
          <a:xfrm>
            <a:off x="1067694" y="846007"/>
            <a:ext cx="7917026" cy="5103273"/>
          </a:xfrm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rgbClr val="0083C4"/>
                </a:solidFill>
                <a:latin typeface="Frutiger LT Com 55 Roman" panose="020B0503030504020204" pitchFamily="34" charset="0"/>
              </a:rPr>
              <a:t>7. Aufnahmebedingung in die BM1</a:t>
            </a:r>
          </a:p>
          <a:p>
            <a:pPr>
              <a:buClr>
                <a:srgbClr val="0070C0"/>
              </a:buClr>
              <a:defRPr/>
            </a:pPr>
            <a:endParaRPr lang="de-CH" sz="2000" dirty="0">
              <a:latin typeface="Frutiger LT Com 55 Roman" panose="020B0503030504020204" pitchFamily="34" charset="0"/>
            </a:endParaRPr>
          </a:p>
          <a:p>
            <a:pPr>
              <a:buClr>
                <a:srgbClr val="0070C0"/>
              </a:buClr>
              <a:defRPr/>
            </a:pPr>
            <a:r>
              <a:rPr lang="de-CH" sz="2400" dirty="0">
                <a:latin typeface="Frutiger LT 55 Roman"/>
              </a:rPr>
              <a:t>Basis</a:t>
            </a:r>
          </a:p>
          <a:p>
            <a:pPr marL="342900" indent="-342900">
              <a:buClr>
                <a:srgbClr val="0083C4"/>
              </a:buClr>
              <a:buFont typeface="Wingdings" panose="05000000000000000000" pitchFamily="2" charset="2"/>
              <a:buChar char="Ø"/>
              <a:defRPr/>
            </a:pPr>
            <a:r>
              <a:rPr lang="de-CH" sz="2400" b="0" i="1" dirty="0">
                <a:latin typeface="Frutiger LT 55 Roman"/>
              </a:rPr>
              <a:t>Lehrvertrag und Zustimmung Lehrbetrieb</a:t>
            </a:r>
          </a:p>
          <a:p>
            <a:pPr marL="342900" indent="-342900">
              <a:buClr>
                <a:srgbClr val="0083C4"/>
              </a:buClr>
              <a:buFont typeface="Wingdings" panose="05000000000000000000" pitchFamily="2" charset="2"/>
              <a:buChar char="Ø"/>
              <a:defRPr/>
            </a:pPr>
            <a:endParaRPr lang="de-CH" sz="2400" dirty="0">
              <a:latin typeface="Frutiger LT 55 Roman"/>
            </a:endParaRPr>
          </a:p>
          <a:p>
            <a:pPr>
              <a:buClr>
                <a:srgbClr val="0083C4"/>
              </a:buClr>
              <a:defRPr/>
            </a:pPr>
            <a:r>
              <a:rPr lang="de-CH" sz="2400" dirty="0">
                <a:latin typeface="Frutiger LT 55 Roman"/>
              </a:rPr>
              <a:t>Prüfungsfreie Aufnahme</a:t>
            </a:r>
          </a:p>
          <a:p>
            <a:pPr marL="342900" indent="-342900">
              <a:buClr>
                <a:srgbClr val="0083C4"/>
              </a:buClr>
              <a:buFont typeface="Wingdings" panose="05000000000000000000" pitchFamily="2" charset="2"/>
              <a:buChar char="Ø"/>
              <a:defRPr/>
            </a:pPr>
            <a:r>
              <a:rPr lang="de-CH" sz="2400" b="0" i="1" dirty="0">
                <a:latin typeface="Frutiger LT 55 Roman"/>
              </a:rPr>
              <a:t>Sekundarschule E: </a:t>
            </a:r>
            <a:br>
              <a:rPr lang="de-CH" sz="2400" b="0" i="1" dirty="0">
                <a:latin typeface="Frutiger LT 55 Roman"/>
              </a:rPr>
            </a:br>
            <a:r>
              <a:rPr lang="de-CH" sz="2400" b="0" i="1" dirty="0">
                <a:latin typeface="Frutiger LT 55 Roman"/>
              </a:rPr>
              <a:t>mindestens  4.7 in den Fächern </a:t>
            </a:r>
            <a:br>
              <a:rPr lang="de-CH" sz="2400" b="0" i="1" dirty="0">
                <a:latin typeface="Frutiger LT 55 Roman"/>
              </a:rPr>
            </a:br>
            <a:r>
              <a:rPr lang="de-CH" sz="2400" b="0" i="1" dirty="0">
                <a:latin typeface="Frutiger LT 55 Roman"/>
              </a:rPr>
              <a:t>Deutsch, Fremdsprachen (F und‏ E) und Mathematik (2x)</a:t>
            </a:r>
          </a:p>
          <a:p>
            <a:pPr marL="361950" indent="-352425">
              <a:lnSpc>
                <a:spcPct val="150000"/>
              </a:lnSpc>
              <a:buClr>
                <a:srgbClr val="0083C4"/>
              </a:buClr>
              <a:buFont typeface="Wingdings" panose="05000000000000000000" pitchFamily="2" charset="2"/>
              <a:buChar char="Ø"/>
              <a:defRPr/>
            </a:pPr>
            <a:r>
              <a:rPr lang="de-CH" sz="2400" b="0" i="1" dirty="0">
                <a:latin typeface="Frutiger LT 55 Roman"/>
              </a:rPr>
              <a:t>Promotion im Gymnasium (MAR)</a:t>
            </a:r>
          </a:p>
          <a:p>
            <a:pPr marL="361950" indent="-352425">
              <a:lnSpc>
                <a:spcPct val="150000"/>
              </a:lnSpc>
              <a:buClr>
                <a:srgbClr val="0083C4"/>
              </a:buClr>
              <a:buFont typeface="Wingdings" panose="05000000000000000000" pitchFamily="2" charset="2"/>
              <a:buChar char="Ø"/>
              <a:defRPr/>
            </a:pPr>
            <a:r>
              <a:rPr lang="de-CH" sz="2400" b="0" i="1" dirty="0">
                <a:latin typeface="Frutiger LT 55 Roman"/>
              </a:rPr>
              <a:t>Voraussetzungen eines anderen Kantons erfüllt</a:t>
            </a:r>
          </a:p>
          <a:p>
            <a:pPr marL="9525">
              <a:lnSpc>
                <a:spcPct val="150000"/>
              </a:lnSpc>
              <a:buClr>
                <a:srgbClr val="0070C0"/>
              </a:buClr>
              <a:defRPr/>
            </a:pPr>
            <a:endParaRPr lang="de-CH" sz="2000" b="0" dirty="0">
              <a:latin typeface="Frutiger LT Com 55 Roman" panose="020B0503030504020204" pitchFamily="34" charset="0"/>
            </a:endParaRPr>
          </a:p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133EDF2-39D0-4DBC-92D8-100D53EA22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50" t="18500" r="14563" b="76387"/>
          <a:stretch/>
        </p:blipFill>
        <p:spPr>
          <a:xfrm>
            <a:off x="6299716" y="188640"/>
            <a:ext cx="2844284" cy="46168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8"/>
          </p:nvPr>
        </p:nvSpPr>
        <p:spPr>
          <a:xfrm>
            <a:off x="1069200" y="1004401"/>
            <a:ext cx="7917026" cy="4656848"/>
          </a:xfrm>
        </p:spPr>
        <p:txBody>
          <a:bodyPr/>
          <a:lstStyle/>
          <a:p>
            <a:pPr>
              <a:spcBef>
                <a:spcPts val="480"/>
              </a:spcBef>
              <a:defRPr/>
            </a:pPr>
            <a:r>
              <a:rPr lang="de-CH" dirty="0">
                <a:solidFill>
                  <a:srgbClr val="0070C0"/>
                </a:solidFill>
                <a:latin typeface="Frutiger LT 55 Roman"/>
              </a:rPr>
              <a:t>7. Aufnahmebedingung in die BM2</a:t>
            </a:r>
          </a:p>
          <a:p>
            <a:pPr>
              <a:spcBef>
                <a:spcPts val="480"/>
              </a:spcBef>
              <a:buClr>
                <a:srgbClr val="0070C0"/>
              </a:buClr>
              <a:defRPr/>
            </a:pPr>
            <a:endParaRPr lang="de-CH" sz="2000" dirty="0">
              <a:latin typeface="Frutiger LT 55 Roman"/>
            </a:endParaRPr>
          </a:p>
          <a:p>
            <a:pPr>
              <a:spcBef>
                <a:spcPts val="480"/>
              </a:spcBef>
              <a:buClr>
                <a:srgbClr val="0070C0"/>
              </a:buClr>
              <a:defRPr/>
            </a:pPr>
            <a:r>
              <a:rPr lang="de-CH" sz="2400" dirty="0">
                <a:latin typeface="Frutiger LT 55 Roman"/>
              </a:rPr>
              <a:t>Basis</a:t>
            </a:r>
          </a:p>
          <a:p>
            <a:pPr marL="342900" indent="-342900">
              <a:spcBef>
                <a:spcPts val="480"/>
              </a:spcBef>
              <a:buClr>
                <a:srgbClr val="0083C4"/>
              </a:buClr>
              <a:buFont typeface="Wingdings" panose="05000000000000000000" pitchFamily="2" charset="2"/>
              <a:buChar char="Ø"/>
              <a:defRPr/>
            </a:pPr>
            <a:r>
              <a:rPr lang="de-CH" sz="2400" b="0" i="1" dirty="0">
                <a:latin typeface="Frutiger LT 55 Roman"/>
              </a:rPr>
              <a:t>Eidgenössisches Fähigkeitszeugnis (EFZ)</a:t>
            </a:r>
          </a:p>
          <a:p>
            <a:pPr marL="342900" indent="-342900">
              <a:spcBef>
                <a:spcPts val="480"/>
              </a:spcBef>
              <a:buClr>
                <a:srgbClr val="0083C4"/>
              </a:buClr>
              <a:buFont typeface="Wingdings" panose="05000000000000000000" pitchFamily="2" charset="2"/>
              <a:buChar char="Ø"/>
              <a:defRPr/>
            </a:pPr>
            <a:endParaRPr lang="de-CH" sz="2400" dirty="0">
              <a:latin typeface="Frutiger LT 55 Roman"/>
            </a:endParaRPr>
          </a:p>
          <a:p>
            <a:pPr>
              <a:spcBef>
                <a:spcPts val="480"/>
              </a:spcBef>
              <a:buClr>
                <a:srgbClr val="0083C4"/>
              </a:buClr>
              <a:defRPr/>
            </a:pPr>
            <a:r>
              <a:rPr lang="de-CH" sz="2400" dirty="0">
                <a:latin typeface="Frutiger LT 55 Roman"/>
              </a:rPr>
              <a:t>Bedingungen allgemein</a:t>
            </a:r>
          </a:p>
          <a:p>
            <a:pPr marL="342900" indent="-342900">
              <a:spcBef>
                <a:spcPts val="480"/>
              </a:spcBef>
              <a:buClr>
                <a:srgbClr val="0083C4"/>
              </a:buClr>
              <a:buFont typeface="Wingdings" panose="05000000000000000000" pitchFamily="2" charset="2"/>
              <a:buChar char="Ø"/>
              <a:defRPr/>
            </a:pPr>
            <a:r>
              <a:rPr lang="de-CH" sz="2400" b="0" i="1" dirty="0">
                <a:latin typeface="Frutiger LT 55 Roman"/>
              </a:rPr>
              <a:t>Prüfungsfrei mit EFZ-Gesamtabschlussnote ≥ 5.0</a:t>
            </a:r>
          </a:p>
          <a:p>
            <a:pPr marL="342900" indent="-342900">
              <a:spcBef>
                <a:spcPts val="480"/>
              </a:spcBef>
              <a:buClr>
                <a:srgbClr val="0083C4"/>
              </a:buClr>
              <a:buFont typeface="Wingdings" panose="05000000000000000000" pitchFamily="2" charset="2"/>
              <a:buChar char="Ø"/>
              <a:defRPr/>
            </a:pPr>
            <a:r>
              <a:rPr lang="de-CH" sz="2400" b="0" i="1" dirty="0">
                <a:latin typeface="Frutiger LT 55 Roman"/>
              </a:rPr>
              <a:t>Erfolgreiche Aufnahmeprüfung</a:t>
            </a:r>
          </a:p>
          <a:p>
            <a:pPr marL="361950" indent="-352425">
              <a:spcBef>
                <a:spcPts val="480"/>
              </a:spcBef>
              <a:buClr>
                <a:srgbClr val="0083C4"/>
              </a:buClr>
              <a:buFont typeface="Wingdings" panose="05000000000000000000" pitchFamily="2" charset="2"/>
              <a:buChar char="Ø"/>
              <a:defRPr/>
            </a:pPr>
            <a:r>
              <a:rPr lang="de-CH" sz="2400" b="0" i="1" dirty="0">
                <a:latin typeface="Frutiger LT 55 Roman"/>
              </a:rPr>
              <a:t>Voraussetzungen eines anderen Kantons erfüllt</a:t>
            </a:r>
          </a:p>
          <a:p>
            <a:pPr marL="361950" indent="-352425">
              <a:spcBef>
                <a:spcPts val="480"/>
              </a:spcBef>
              <a:buClr>
                <a:srgbClr val="0083C4"/>
              </a:buClr>
              <a:buFont typeface="Wingdings" panose="05000000000000000000" pitchFamily="2" charset="2"/>
              <a:buChar char="Ø"/>
              <a:defRPr/>
            </a:pPr>
            <a:r>
              <a:rPr lang="de-CH" sz="2400" b="0" i="1" dirty="0">
                <a:latin typeface="Frutiger LT 55 Roman"/>
              </a:rPr>
              <a:t>In besonderen Fällen entscheidet die BM-Konferenz über die prüfungsfreie Aufnahme</a:t>
            </a:r>
          </a:p>
          <a:p>
            <a:pPr marL="9525">
              <a:spcBef>
                <a:spcPts val="480"/>
              </a:spcBef>
              <a:defRPr/>
            </a:pPr>
            <a:endParaRPr lang="de-CH" sz="2000" b="0" dirty="0">
              <a:solidFill>
                <a:srgbClr val="002060"/>
              </a:solidFill>
              <a:latin typeface="Frutiger LT Com 55 Roman" panose="020B0503030504020204" pitchFamily="34" charset="0"/>
            </a:endParaRPr>
          </a:p>
          <a:p>
            <a:pPr marL="9525">
              <a:spcBef>
                <a:spcPts val="480"/>
              </a:spcBef>
              <a:buClr>
                <a:srgbClr val="0070C0"/>
              </a:buClr>
              <a:defRPr/>
            </a:pPr>
            <a:endParaRPr lang="de-CH" sz="2000" b="0" dirty="0">
              <a:latin typeface="Frutiger LT Com 55 Roman" panose="020B0503030504020204" pitchFamily="34" charset="0"/>
            </a:endParaRPr>
          </a:p>
          <a:p>
            <a:pPr>
              <a:spcBef>
                <a:spcPts val="480"/>
              </a:spcBef>
            </a:pP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133EDF2-39D0-4DBC-92D8-100D53EA22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50" t="18500" r="14563" b="76387"/>
          <a:stretch/>
        </p:blipFill>
        <p:spPr>
          <a:xfrm>
            <a:off x="6299716" y="188640"/>
            <a:ext cx="2844284" cy="46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4808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8"/>
          </p:nvPr>
        </p:nvSpPr>
        <p:spPr>
          <a:xfrm>
            <a:off x="1069200" y="1004401"/>
            <a:ext cx="7917026" cy="4656848"/>
          </a:xfrm>
        </p:spPr>
        <p:txBody>
          <a:bodyPr/>
          <a:lstStyle/>
          <a:p>
            <a:pPr>
              <a:spcBef>
                <a:spcPts val="480"/>
              </a:spcBef>
              <a:defRPr/>
            </a:pPr>
            <a:r>
              <a:rPr lang="de-CH" dirty="0">
                <a:solidFill>
                  <a:srgbClr val="0070C0"/>
                </a:solidFill>
                <a:latin typeface="Frutiger LT 55 Roman"/>
              </a:rPr>
              <a:t>7. Aufnahmebedingung in die BM2</a:t>
            </a:r>
          </a:p>
          <a:p>
            <a:pPr>
              <a:spcBef>
                <a:spcPts val="480"/>
              </a:spcBef>
              <a:buClr>
                <a:srgbClr val="0070C0"/>
              </a:buClr>
              <a:defRPr/>
            </a:pPr>
            <a:endParaRPr lang="de-CH" sz="2000" dirty="0">
              <a:latin typeface="Frutiger LT 55 Roman"/>
            </a:endParaRPr>
          </a:p>
          <a:p>
            <a:pPr>
              <a:spcBef>
                <a:spcPts val="480"/>
              </a:spcBef>
              <a:buClr>
                <a:srgbClr val="0070C0"/>
              </a:buClr>
              <a:defRPr/>
            </a:pPr>
            <a:r>
              <a:rPr lang="de-CH" sz="2400" dirty="0">
                <a:latin typeface="Frutiger LT 55 Roman"/>
              </a:rPr>
              <a:t>Bedingungen Kauffrau/Kaufmann EFZ</a:t>
            </a:r>
          </a:p>
          <a:p>
            <a:pPr>
              <a:spcBef>
                <a:spcPts val="480"/>
              </a:spcBef>
              <a:buClr>
                <a:srgbClr val="0070C0"/>
              </a:buClr>
              <a:defRPr/>
            </a:pPr>
            <a:endParaRPr lang="de-CH" sz="2400" dirty="0">
              <a:latin typeface="Frutiger LT 55 Roman"/>
            </a:endParaRPr>
          </a:p>
          <a:p>
            <a:pPr marL="361950" indent="-352425">
              <a:spcBef>
                <a:spcPts val="480"/>
              </a:spcBef>
              <a:buClr>
                <a:srgbClr val="0083C4"/>
              </a:buClr>
              <a:buFont typeface="Wingdings" panose="05000000000000000000" pitchFamily="2" charset="2"/>
              <a:buChar char="Ø"/>
              <a:defRPr/>
            </a:pPr>
            <a:r>
              <a:rPr lang="de-CH" sz="2400" b="0" i="1" dirty="0">
                <a:latin typeface="Frutiger LT 55 Roman"/>
              </a:rPr>
              <a:t>Schnitt im 5. Semester von 4.8 in den Fächern Deutsch, Französisch, Englisch und WG (zählt doppelt)</a:t>
            </a:r>
          </a:p>
          <a:p>
            <a:pPr marL="361950" indent="-352425">
              <a:spcBef>
                <a:spcPts val="480"/>
              </a:spcBef>
              <a:buClr>
                <a:srgbClr val="0083C4"/>
              </a:buClr>
              <a:buFont typeface="Wingdings" panose="05000000000000000000" pitchFamily="2" charset="2"/>
              <a:buChar char="Ø"/>
              <a:defRPr/>
            </a:pPr>
            <a:r>
              <a:rPr lang="de-CH" sz="2400" b="0" i="1" dirty="0">
                <a:latin typeface="Frutiger LT 55 Roman"/>
              </a:rPr>
              <a:t>EFZ 4.7</a:t>
            </a:r>
          </a:p>
          <a:p>
            <a:pPr marL="9525">
              <a:spcBef>
                <a:spcPts val="480"/>
              </a:spcBef>
              <a:buClr>
                <a:srgbClr val="0070C0"/>
              </a:buClr>
              <a:defRPr/>
            </a:pPr>
            <a:endParaRPr lang="de-CH" sz="2000" b="0" dirty="0">
              <a:latin typeface="Frutiger LT Com 55 Roman" panose="020B0503030504020204" pitchFamily="34" charset="0"/>
            </a:endParaRPr>
          </a:p>
          <a:p>
            <a:pPr>
              <a:spcBef>
                <a:spcPts val="480"/>
              </a:spcBef>
            </a:pP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133EDF2-39D0-4DBC-92D8-100D53EA22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50" t="18500" r="14563" b="76387"/>
          <a:stretch/>
        </p:blipFill>
        <p:spPr>
          <a:xfrm>
            <a:off x="6299716" y="188640"/>
            <a:ext cx="2844284" cy="46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3086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Textplatzhalter 1"/>
          <p:cNvSpPr txBox="1">
            <a:spLocks/>
          </p:cNvSpPr>
          <p:nvPr/>
        </p:nvSpPr>
        <p:spPr>
          <a:xfrm>
            <a:off x="1071216" y="908720"/>
            <a:ext cx="7917026" cy="54006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b="1" kern="1200">
                <a:solidFill>
                  <a:schemeClr val="tx1"/>
                </a:solidFill>
                <a:latin typeface="Verdana"/>
                <a:ea typeface="ＭＳ Ｐゴシック" charset="-128"/>
                <a:cs typeface="Verdana"/>
              </a:defRPr>
            </a:lvl1pPr>
            <a:lvl2pPr marL="0" indent="-3600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6ABC"/>
              </a:buClr>
              <a:buFont typeface="Arial"/>
              <a:buChar char="•"/>
              <a:defRPr sz="2300" kern="1200">
                <a:solidFill>
                  <a:schemeClr val="tx1"/>
                </a:solidFill>
                <a:latin typeface="Verdana"/>
                <a:ea typeface="ＭＳ Ｐゴシック" charset="-128"/>
                <a:cs typeface="Verdana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Verdana"/>
                <a:ea typeface="ＭＳ Ｐゴシック" charset="-128"/>
                <a:cs typeface="Verdana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Verdana"/>
                <a:ea typeface="ＭＳ Ｐゴシック" charset="-128"/>
                <a:cs typeface="Verdana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 kern="1200">
                <a:solidFill>
                  <a:schemeClr val="tx1"/>
                </a:solidFill>
                <a:latin typeface="Verdana"/>
                <a:ea typeface="ＭＳ Ｐゴシック" charset="-128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CH" dirty="0">
                <a:solidFill>
                  <a:srgbClr val="0070C0"/>
                </a:solidFill>
                <a:latin typeface="Frutiger LT 55 Roman"/>
              </a:rPr>
              <a:t>7. Aufnahmeprüfung – Verfahren</a:t>
            </a:r>
          </a:p>
          <a:p>
            <a:pPr>
              <a:defRPr/>
            </a:pPr>
            <a:endParaRPr lang="de-CH" sz="1600" dirty="0">
              <a:latin typeface="Frutiger LT 55 Roman"/>
            </a:endParaRPr>
          </a:p>
          <a:p>
            <a:r>
              <a:rPr lang="de-CH" altLang="de-DE" sz="2400" dirty="0">
                <a:latin typeface="Frutiger LT 55 Roman"/>
              </a:rPr>
              <a:t>Prüfungsfächer</a:t>
            </a:r>
          </a:p>
          <a:p>
            <a:pPr marL="342900" indent="-342900"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altLang="de-DE" sz="2400" b="0" i="1" dirty="0">
                <a:latin typeface="Frutiger LT 55 Roman"/>
              </a:rPr>
              <a:t>Deutsch</a:t>
            </a:r>
          </a:p>
          <a:p>
            <a:pPr marL="342900" indent="-342900"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altLang="de-DE" sz="2400" b="0" i="1" dirty="0">
                <a:latin typeface="Frutiger LT 55 Roman"/>
              </a:rPr>
              <a:t>Fremdsprachen (Englisch, Französisch)</a:t>
            </a:r>
          </a:p>
          <a:p>
            <a:pPr marL="342900" indent="-342900"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altLang="de-DE" sz="2400" b="0" i="1" dirty="0">
                <a:latin typeface="Frutiger LT 55 Roman"/>
              </a:rPr>
              <a:t>Mathematik (+ Algebra für BMTE und BMGK)</a:t>
            </a:r>
          </a:p>
          <a:p>
            <a:pPr marL="342900" indent="-342900"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altLang="de-DE" sz="2400" b="0" i="1" dirty="0">
                <a:latin typeface="Frutiger LT 55 Roman"/>
              </a:rPr>
              <a:t>Lehrerurteil (0 oder 1 Punkt)</a:t>
            </a:r>
          </a:p>
          <a:p>
            <a:pPr>
              <a:buClr>
                <a:srgbClr val="0070C0"/>
              </a:buClr>
              <a:buFont typeface="Arial" charset="0"/>
              <a:buChar char="•"/>
            </a:pPr>
            <a:endParaRPr lang="de-CH" altLang="de-DE" sz="2400" b="0" i="1" dirty="0">
              <a:latin typeface="Frutiger LT 55 Roman"/>
            </a:endParaRPr>
          </a:p>
          <a:p>
            <a:pPr>
              <a:buClr>
                <a:srgbClr val="0070C0"/>
              </a:buClr>
            </a:pPr>
            <a:r>
              <a:rPr lang="de-CH" altLang="de-DE" sz="2400" b="0" dirty="0">
                <a:latin typeface="Frutiger LT 55 Roman"/>
                <a:sym typeface="Wingdings" panose="05000000000000000000" pitchFamily="2" charset="2"/>
              </a:rPr>
              <a:t> </a:t>
            </a:r>
            <a:r>
              <a:rPr lang="de-CH" altLang="de-DE" sz="2400" b="0" i="1" dirty="0" err="1">
                <a:latin typeface="Frutiger LT 55 Roman"/>
              </a:rPr>
              <a:t>Bestehensnorm</a:t>
            </a:r>
            <a:r>
              <a:rPr lang="de-CH" altLang="de-DE" sz="2400" b="0" i="1" dirty="0">
                <a:latin typeface="Frutiger LT 55 Roman"/>
              </a:rPr>
              <a:t>: 16 Punkte (= Note 4.0 pro Fach im Schnitt)</a:t>
            </a:r>
          </a:p>
          <a:p>
            <a:endParaRPr lang="de-CH" altLang="de-DE" sz="2400" dirty="0">
              <a:latin typeface="Frutiger LT 55 Roman"/>
            </a:endParaRPr>
          </a:p>
          <a:p>
            <a:r>
              <a:rPr lang="de-CH" sz="2400" dirty="0">
                <a:solidFill>
                  <a:srgbClr val="FF0000"/>
                </a:solidFill>
                <a:latin typeface="Frutiger LT 55 Roman"/>
              </a:rPr>
              <a:t>Der Prüfungsstoff richtet sich nach den Treffpunkten der Sekundarstufe 1</a:t>
            </a:r>
            <a:r>
              <a:rPr lang="de-CH" sz="2000" dirty="0">
                <a:solidFill>
                  <a:srgbClr val="FF0000"/>
                </a:solidFill>
                <a:latin typeface="Frutiger LT 55 Roman"/>
              </a:rPr>
              <a:t>.</a:t>
            </a:r>
          </a:p>
          <a:p>
            <a:endParaRPr lang="de-CH" altLang="de-DE" sz="2000" dirty="0"/>
          </a:p>
          <a:p>
            <a:r>
              <a:rPr lang="de-CH" altLang="de-DE" sz="2000" dirty="0"/>
              <a:t> </a:t>
            </a:r>
            <a:endParaRPr lang="de-CH" altLang="de-DE" sz="2000" b="0" dirty="0"/>
          </a:p>
          <a:p>
            <a:endParaRPr lang="de-CH" sz="2000" b="0" dirty="0">
              <a:latin typeface="Frutiger LT Com 55 Roman" panose="020B0503030504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133EDF2-39D0-4DBC-92D8-100D53EA22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50" t="18500" r="14563" b="76387"/>
          <a:stretch/>
        </p:blipFill>
        <p:spPr>
          <a:xfrm>
            <a:off x="6299716" y="188640"/>
            <a:ext cx="2844284" cy="46168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>
              <a:defRPr/>
            </a:pPr>
            <a:r>
              <a:rPr lang="de-CH" dirty="0">
                <a:solidFill>
                  <a:srgbClr val="0070C0"/>
                </a:solidFill>
                <a:latin typeface="Frutiger LT Com 55 Roman" panose="020B0503030504020204" pitchFamily="34" charset="0"/>
              </a:rPr>
              <a:t>7. Aufnahmeprüfung – Termine</a:t>
            </a:r>
          </a:p>
          <a:p>
            <a:pPr>
              <a:defRPr/>
            </a:pPr>
            <a:endParaRPr lang="de-CH" dirty="0">
              <a:solidFill>
                <a:srgbClr val="0070C0"/>
              </a:solidFill>
              <a:latin typeface="Frutiger LT 55 Roman"/>
            </a:endParaRPr>
          </a:p>
          <a:p>
            <a:pPr>
              <a:defRPr/>
            </a:pPr>
            <a:endParaRPr lang="de-CH" sz="1400" dirty="0">
              <a:latin typeface="Frutiger LT 55 Roman"/>
            </a:endParaRPr>
          </a:p>
          <a:p>
            <a:pPr>
              <a:defRPr/>
            </a:pPr>
            <a:r>
              <a:rPr lang="de-CH" sz="2400" dirty="0">
                <a:latin typeface="Frutiger LT 55 Roman"/>
              </a:rPr>
              <a:t>Anmeldeschluss</a:t>
            </a:r>
            <a:endParaRPr lang="de-CH" sz="2400" b="0" dirty="0">
              <a:latin typeface="Frutiger LT 55 Roman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de-CH" sz="2400" dirty="0">
                <a:solidFill>
                  <a:srgbClr val="0083C4"/>
                </a:solidFill>
                <a:latin typeface="Frutiger LT 55 Roman"/>
              </a:rPr>
              <a:t>Montag, 26. Februar 2024</a:t>
            </a:r>
            <a:r>
              <a:rPr lang="de-CH" sz="2400" b="0" dirty="0">
                <a:latin typeface="Frutiger LT 55 Roman"/>
              </a:rPr>
              <a:t/>
            </a:r>
            <a:br>
              <a:rPr lang="de-CH" sz="2400" b="0" dirty="0">
                <a:latin typeface="Frutiger LT 55 Roman"/>
              </a:rPr>
            </a:br>
            <a:r>
              <a:rPr lang="de-CH" sz="2400" b="0" dirty="0">
                <a:latin typeface="Frutiger LT 55 Roman"/>
              </a:rPr>
              <a:t>(</a:t>
            </a:r>
            <a:r>
              <a:rPr lang="de-CH" sz="2400" b="0" i="1" dirty="0">
                <a:latin typeface="Frutiger LT 55 Roman"/>
              </a:rPr>
              <a:t>Es gilt das Datum des Poststempels)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CH" sz="2400" b="0" dirty="0">
              <a:latin typeface="Frutiger LT 55 Roman"/>
            </a:endParaRPr>
          </a:p>
          <a:p>
            <a:pPr>
              <a:spcAft>
                <a:spcPts val="600"/>
              </a:spcAft>
              <a:defRPr/>
            </a:pPr>
            <a:r>
              <a:rPr lang="de-CH" sz="2400" dirty="0">
                <a:latin typeface="Frutiger LT 55 Roman"/>
              </a:rPr>
              <a:t>Prüfungen </a:t>
            </a:r>
            <a:r>
              <a:rPr lang="de-CH" sz="2400" b="0" dirty="0">
                <a:latin typeface="Frutiger LT 55 Roman"/>
              </a:rPr>
              <a:t>an den Berufsfachschulen in Solothurn &amp; Olten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de-CH" sz="2400" dirty="0">
                <a:solidFill>
                  <a:srgbClr val="0070C0"/>
                </a:solidFill>
                <a:latin typeface="Frutiger LT 55 Roman"/>
              </a:rPr>
              <a:t>Montag, 11. März 2024 </a:t>
            </a:r>
            <a:r>
              <a:rPr lang="de-CH" sz="2400" b="0" dirty="0">
                <a:latin typeface="Frutiger LT 55 Roman"/>
              </a:rPr>
              <a:t>(1.Teil: Deutsch und Englisch)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de-CH" sz="2400" dirty="0">
                <a:solidFill>
                  <a:srgbClr val="0070C0"/>
                </a:solidFill>
                <a:latin typeface="Frutiger LT 55 Roman"/>
              </a:rPr>
              <a:t>Dienstag, 12. März 2024 </a:t>
            </a:r>
            <a:r>
              <a:rPr lang="de-CH" sz="2400" b="0" dirty="0">
                <a:latin typeface="Frutiger LT 55 Roman"/>
              </a:rPr>
              <a:t>(2.Teil: Mathematik und Französisch)</a:t>
            </a:r>
          </a:p>
          <a:p>
            <a:pPr>
              <a:defRPr/>
            </a:pPr>
            <a:endParaRPr lang="de-CH" sz="1800" dirty="0">
              <a:latin typeface="Frutiger LT Com 55 Roman" panose="020B0503030504020204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133EDF2-39D0-4DBC-92D8-100D53EA22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50" t="18500" r="14563" b="76387"/>
          <a:stretch/>
        </p:blipFill>
        <p:spPr>
          <a:xfrm>
            <a:off x="6299716" y="188640"/>
            <a:ext cx="2844284" cy="46168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8"/>
          </p:nvPr>
        </p:nvSpPr>
        <p:spPr>
          <a:xfrm>
            <a:off x="1067694" y="836223"/>
            <a:ext cx="7917026" cy="5329081"/>
          </a:xfrm>
        </p:spPr>
        <p:txBody>
          <a:bodyPr/>
          <a:lstStyle/>
          <a:p>
            <a:pPr>
              <a:spcBef>
                <a:spcPts val="480"/>
              </a:spcBef>
            </a:pPr>
            <a:r>
              <a:rPr lang="de-CH" dirty="0">
                <a:solidFill>
                  <a:srgbClr val="0070C0"/>
                </a:solidFill>
                <a:latin typeface="Frutiger LT Com 55 Roman" panose="020B0503030504020204" pitchFamily="34" charset="0"/>
              </a:rPr>
              <a:t>8. Voraussetzungen </a:t>
            </a:r>
          </a:p>
          <a:p>
            <a:pPr>
              <a:spcBef>
                <a:spcPts val="480"/>
              </a:spcBef>
            </a:pPr>
            <a:endParaRPr lang="de-CH" sz="800" dirty="0">
              <a:latin typeface="Frutiger LT Com 55 Roman" panose="020B0503030504020204" pitchFamily="34" charset="0"/>
            </a:endParaRPr>
          </a:p>
          <a:p>
            <a:pPr>
              <a:spcBef>
                <a:spcPts val="480"/>
              </a:spcBef>
            </a:pPr>
            <a:r>
              <a:rPr lang="de-CH" sz="2400" dirty="0">
                <a:latin typeface="Frutiger LT 55 Roman"/>
              </a:rPr>
              <a:t>Schulisch</a:t>
            </a:r>
          </a:p>
          <a:p>
            <a:pPr marL="342900" indent="-342900">
              <a:spcBef>
                <a:spcPts val="480"/>
              </a:spcBef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sz="2400" b="0" i="1" dirty="0">
                <a:latin typeface="Frutiger LT 55 Roman"/>
              </a:rPr>
              <a:t>BM1: In der Regel gute bis sehr gute Schüler und Schülerinnen in der Sekundarschule E</a:t>
            </a:r>
          </a:p>
          <a:p>
            <a:pPr marL="342900" indent="-342900">
              <a:spcBef>
                <a:spcPts val="480"/>
              </a:spcBef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sz="2400" b="0" i="1" dirty="0">
                <a:latin typeface="Frutiger LT 55 Roman"/>
              </a:rPr>
              <a:t>BM2: Eidgenössisches Fähigkeitszeugnis (EFZ)</a:t>
            </a:r>
          </a:p>
          <a:p>
            <a:pPr marL="342900" indent="-342900">
              <a:spcBef>
                <a:spcPts val="480"/>
              </a:spcBef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sz="2400" b="0" i="1" dirty="0">
                <a:latin typeface="Frutiger LT 55 Roman"/>
              </a:rPr>
              <a:t>Begabungen und Freude in Sprache und Mathematik</a:t>
            </a:r>
          </a:p>
          <a:p>
            <a:pPr marL="342900" indent="-342900">
              <a:spcBef>
                <a:spcPts val="480"/>
              </a:spcBef>
              <a:buClr>
                <a:srgbClr val="0083C4"/>
              </a:buClr>
              <a:buFont typeface="Wingdings" panose="05000000000000000000" pitchFamily="2" charset="2"/>
              <a:buChar char="Ø"/>
            </a:pPr>
            <a:endParaRPr lang="de-CH" sz="2400" dirty="0">
              <a:latin typeface="Frutiger LT 55 Roman"/>
            </a:endParaRPr>
          </a:p>
          <a:p>
            <a:pPr>
              <a:spcBef>
                <a:spcPts val="480"/>
              </a:spcBef>
              <a:buClr>
                <a:srgbClr val="0083C4"/>
              </a:buClr>
            </a:pPr>
            <a:r>
              <a:rPr lang="de-CH" sz="2400" dirty="0">
                <a:latin typeface="Frutiger LT 55 Roman"/>
              </a:rPr>
              <a:t>Persönlich</a:t>
            </a:r>
          </a:p>
          <a:p>
            <a:pPr marL="342900" indent="-342900">
              <a:spcBef>
                <a:spcPts val="480"/>
              </a:spcBef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sz="2400" b="0" i="1" dirty="0">
                <a:latin typeface="Frutiger LT 55 Roman"/>
              </a:rPr>
              <a:t>Hohe Eigenverantwortung</a:t>
            </a:r>
          </a:p>
          <a:p>
            <a:pPr marL="342900" indent="-342900">
              <a:spcBef>
                <a:spcPts val="480"/>
              </a:spcBef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sz="2400" b="0" i="1" dirty="0">
                <a:latin typeface="Frutiger LT 55 Roman"/>
              </a:rPr>
              <a:t>Wille, Schwäche durch Fleiss auszugleichen</a:t>
            </a:r>
          </a:p>
          <a:p>
            <a:pPr marL="342900" indent="-342900">
              <a:spcBef>
                <a:spcPts val="480"/>
              </a:spcBef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sz="2400" b="0" i="1" dirty="0">
                <a:latin typeface="Frutiger LT 55 Roman"/>
              </a:rPr>
              <a:t>Eigeninitiative, Bereitschaft zur Teamarbeit</a:t>
            </a:r>
          </a:p>
          <a:p>
            <a:pPr marL="342900" indent="-342900">
              <a:spcBef>
                <a:spcPts val="480"/>
              </a:spcBef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sz="2400" b="0" i="1" dirty="0">
                <a:latin typeface="Frutiger LT 55 Roman"/>
              </a:rPr>
              <a:t>Selbstständigkeit</a:t>
            </a:r>
          </a:p>
          <a:p>
            <a:pPr>
              <a:spcBef>
                <a:spcPts val="480"/>
              </a:spcBef>
            </a:pPr>
            <a:endParaRPr lang="de-CH" dirty="0"/>
          </a:p>
          <a:p>
            <a:pPr>
              <a:spcBef>
                <a:spcPts val="480"/>
              </a:spcBef>
            </a:pP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133EDF2-39D0-4DBC-92D8-100D53EA22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50" t="18500" r="14563" b="76387"/>
          <a:stretch/>
        </p:blipFill>
        <p:spPr>
          <a:xfrm>
            <a:off x="6299716" y="188640"/>
            <a:ext cx="2844284" cy="46168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8"/>
          </p:nvPr>
        </p:nvSpPr>
        <p:spPr>
          <a:xfrm>
            <a:off x="1067694" y="836223"/>
            <a:ext cx="7917026" cy="5329081"/>
          </a:xfrm>
        </p:spPr>
        <p:txBody>
          <a:bodyPr/>
          <a:lstStyle/>
          <a:p>
            <a:pPr>
              <a:spcBef>
                <a:spcPts val="480"/>
              </a:spcBef>
            </a:pPr>
            <a:r>
              <a:rPr lang="de-CH" dirty="0">
                <a:solidFill>
                  <a:srgbClr val="0070C0"/>
                </a:solidFill>
                <a:latin typeface="Frutiger LT Com 55 Roman" panose="020B0503030504020204" pitchFamily="34" charset="0"/>
              </a:rPr>
              <a:t>8. Voraussetzungen </a:t>
            </a:r>
          </a:p>
          <a:p>
            <a:pPr>
              <a:spcBef>
                <a:spcPts val="480"/>
              </a:spcBef>
            </a:pPr>
            <a:endParaRPr lang="de-CH" dirty="0">
              <a:solidFill>
                <a:srgbClr val="0070C0"/>
              </a:solidFill>
              <a:latin typeface="Frutiger LT Com 55 Roman" panose="020B0503030504020204" pitchFamily="34" charset="0"/>
            </a:endParaRPr>
          </a:p>
          <a:p>
            <a:pPr>
              <a:spcBef>
                <a:spcPts val="480"/>
              </a:spcBef>
            </a:pPr>
            <a:endParaRPr lang="de-CH" sz="800" dirty="0">
              <a:latin typeface="Frutiger LT Com 55 Roman" panose="020B0503030504020204" pitchFamily="34" charset="0"/>
            </a:endParaRPr>
          </a:p>
          <a:p>
            <a:r>
              <a:rPr lang="de-CH" altLang="de-DE" sz="2400" dirty="0">
                <a:latin typeface="Frutiger LT 55 Roman"/>
              </a:rPr>
              <a:t>Weitere Voraussetzungen für den Unterricht</a:t>
            </a:r>
          </a:p>
          <a:p>
            <a:endParaRPr lang="de-CH" altLang="de-DE" sz="2400" dirty="0">
              <a:latin typeface="Frutiger LT 55 Roman"/>
            </a:endParaRPr>
          </a:p>
          <a:p>
            <a:pPr marL="342900" indent="-342900"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altLang="de-DE" sz="2400" b="0" i="1" dirty="0">
                <a:latin typeface="Frutiger LT 55 Roman"/>
              </a:rPr>
              <a:t>Tastaturschreiben:	Beherrschen des 10-Finger-Systems</a:t>
            </a:r>
          </a:p>
          <a:p>
            <a:pPr marL="342900" indent="-342900"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altLang="de-DE" sz="2400" b="0" i="1" dirty="0">
                <a:latin typeface="Frutiger LT 55 Roman"/>
              </a:rPr>
              <a:t>Umgang mit Laptop und Microsoft Office</a:t>
            </a:r>
          </a:p>
          <a:p>
            <a:pPr>
              <a:spcBef>
                <a:spcPts val="480"/>
              </a:spcBef>
            </a:pPr>
            <a:endParaRPr lang="de-CH" dirty="0"/>
          </a:p>
          <a:p>
            <a:pPr>
              <a:spcBef>
                <a:spcPts val="480"/>
              </a:spcBef>
            </a:pP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133EDF2-39D0-4DBC-92D8-100D53EA22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50" t="18500" r="14563" b="76387"/>
          <a:stretch/>
        </p:blipFill>
        <p:spPr>
          <a:xfrm>
            <a:off x="6299716" y="188640"/>
            <a:ext cx="2844284" cy="46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3777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8"/>
          </p:nvPr>
        </p:nvSpPr>
        <p:spPr>
          <a:xfrm>
            <a:off x="755576" y="908720"/>
            <a:ext cx="7917026" cy="5329081"/>
          </a:xfrm>
        </p:spPr>
        <p:txBody>
          <a:bodyPr/>
          <a:lstStyle/>
          <a:p>
            <a:pPr algn="ctr"/>
            <a:r>
              <a:rPr lang="de-CH" altLang="de-DE" dirty="0">
                <a:solidFill>
                  <a:srgbClr val="0070C0"/>
                </a:solidFill>
                <a:latin typeface="Frutiger LT 55 Roman"/>
              </a:rPr>
              <a:t>Informationsveranstaltung Berufsmaturität</a:t>
            </a:r>
          </a:p>
          <a:p>
            <a:pPr algn="ctr"/>
            <a:r>
              <a:rPr lang="de-CH" altLang="de-DE" dirty="0" err="1">
                <a:solidFill>
                  <a:srgbClr val="0070C0"/>
                </a:solidFill>
                <a:latin typeface="Frutiger LT 55 Roman"/>
              </a:rPr>
              <a:t>Wirtschaft&amp;Dienstleistung</a:t>
            </a:r>
            <a:r>
              <a:rPr lang="de-CH" altLang="de-DE" dirty="0">
                <a:solidFill>
                  <a:srgbClr val="0070C0"/>
                </a:solidFill>
                <a:latin typeface="Frutiger LT 55 Roman"/>
              </a:rPr>
              <a:t> / Technik</a:t>
            </a:r>
          </a:p>
          <a:p>
            <a:pPr algn="ctr"/>
            <a:r>
              <a:rPr lang="de-CH" altLang="de-DE" dirty="0">
                <a:solidFill>
                  <a:srgbClr val="0070C0"/>
                </a:solidFill>
                <a:latin typeface="Frutiger LT 55 Roman"/>
              </a:rPr>
              <a:t>BM1 &amp; BM2</a:t>
            </a:r>
          </a:p>
          <a:p>
            <a:endParaRPr lang="de-CH" altLang="de-DE" sz="2000" dirty="0">
              <a:latin typeface="Frutiger LT 55 Roman"/>
            </a:endParaRPr>
          </a:p>
          <a:p>
            <a:pPr algn="ctr"/>
            <a:r>
              <a:rPr lang="de-CH" altLang="de-DE" sz="2000" dirty="0">
                <a:latin typeface="Frutiger LT 55 Roman"/>
              </a:rPr>
              <a:t>26. September 2023 - Schulzentrum </a:t>
            </a:r>
            <a:r>
              <a:rPr lang="de-CH" altLang="de-DE" sz="2000" dirty="0" err="1">
                <a:latin typeface="Frutiger LT 55 Roman"/>
              </a:rPr>
              <a:t>DeLu</a:t>
            </a:r>
            <a:r>
              <a:rPr lang="de-CH" altLang="de-DE" sz="2000" dirty="0">
                <a:latin typeface="Frutiger LT 55 Roman"/>
              </a:rPr>
              <a:t>, 17.45-19.15 (Aula)</a:t>
            </a:r>
          </a:p>
          <a:p>
            <a:pPr algn="ctr"/>
            <a:r>
              <a:rPr lang="de-CH" altLang="de-DE" sz="2000" dirty="0">
                <a:latin typeface="Frutiger LT 55 Roman"/>
              </a:rPr>
              <a:t>23. Oktober 2023 - Sek 1 Zentrum Grenchen, 17.00-18.30 (Aula)</a:t>
            </a:r>
          </a:p>
          <a:p>
            <a:endParaRPr lang="de-CH" altLang="de-DE" sz="2000" dirty="0">
              <a:latin typeface="Frutiger LT 55 Roman"/>
            </a:endParaRPr>
          </a:p>
          <a:p>
            <a:r>
              <a:rPr lang="de-CH" altLang="de-DE" sz="2000" dirty="0">
                <a:latin typeface="Frutiger LT 55 Roman"/>
              </a:rPr>
              <a:t>Referenten: </a:t>
            </a:r>
          </a:p>
          <a:p>
            <a:r>
              <a:rPr lang="de-CH" altLang="de-DE" sz="2000" i="1" dirty="0">
                <a:latin typeface="Frutiger LT 55 Roman"/>
              </a:rPr>
              <a:t>Chantal Hohermuth</a:t>
            </a:r>
          </a:p>
          <a:p>
            <a:r>
              <a:rPr lang="de-CH" altLang="de-DE" sz="2000" b="0" i="1" dirty="0">
                <a:latin typeface="Frutiger LT 55 Roman"/>
              </a:rPr>
              <a:t>Abteilungsleiterin BM KBS (Kaufmännische Berufsfachschule), Kantonale Koordinatorin</a:t>
            </a:r>
          </a:p>
          <a:p>
            <a:r>
              <a:rPr lang="de-CH" altLang="de-DE" sz="2000" i="1" dirty="0">
                <a:latin typeface="Frutiger LT 55 Roman"/>
              </a:rPr>
              <a:t>Jürg Viragh</a:t>
            </a:r>
          </a:p>
          <a:p>
            <a:r>
              <a:rPr lang="de-CH" altLang="de-DE" sz="2000" b="0" i="1" dirty="0">
                <a:latin typeface="Frutiger LT 55 Roman"/>
              </a:rPr>
              <a:t>Rektor GIBS (Gewerblich-Industrielle Berufsfachschule), Leiter BM</a:t>
            </a:r>
          </a:p>
          <a:p>
            <a:endParaRPr lang="de-CH" altLang="de-DE" sz="2000" dirty="0">
              <a:latin typeface="Frutiger LT 55 Roman"/>
            </a:endParaRPr>
          </a:p>
          <a:p>
            <a:pPr>
              <a:buClr>
                <a:srgbClr val="0070C0"/>
              </a:buClr>
            </a:pPr>
            <a:r>
              <a:rPr lang="de-CH" sz="2000" dirty="0">
                <a:latin typeface="Frutiger LT Com 55 Roman" panose="020B0503030504020204" pitchFamily="34" charset="0"/>
              </a:rPr>
              <a:t/>
            </a:r>
            <a:br>
              <a:rPr lang="de-CH" sz="2000" dirty="0">
                <a:latin typeface="Frutiger LT Com 55 Roman" panose="020B0503030504020204" pitchFamily="34" charset="0"/>
              </a:rPr>
            </a:br>
            <a:r>
              <a:rPr lang="de-CH" dirty="0"/>
              <a:t>	</a:t>
            </a:r>
          </a:p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133EDF2-39D0-4DBC-92D8-100D53EA22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50" t="18500" r="14563" b="76387"/>
          <a:stretch/>
        </p:blipFill>
        <p:spPr>
          <a:xfrm>
            <a:off x="6299716" y="188640"/>
            <a:ext cx="2844284" cy="46168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7A89D82-AFD2-1FFC-EBA4-397836E6546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0A00F15-2D6A-7164-96CD-526D0A11143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algn="ctr">
              <a:buClr>
                <a:schemeClr val="tx2">
                  <a:lumMod val="75000"/>
                </a:schemeClr>
              </a:buClr>
            </a:pPr>
            <a:r>
              <a:rPr lang="de-CH" dirty="0">
                <a:solidFill>
                  <a:srgbClr val="0070C0"/>
                </a:solidFill>
                <a:latin typeface="Frutiger LT 55 Roman"/>
              </a:rPr>
              <a:t>BM Technik an der Gewerblich-Industriellen</a:t>
            </a:r>
            <a:r>
              <a:rPr lang="de-CH" dirty="0">
                <a:solidFill>
                  <a:schemeClr val="tx2">
                    <a:lumMod val="75000"/>
                  </a:schemeClr>
                </a:solidFill>
                <a:latin typeface="Frutiger LT 55 Roman"/>
              </a:rPr>
              <a:t> </a:t>
            </a:r>
            <a:r>
              <a:rPr lang="de-CH" dirty="0">
                <a:solidFill>
                  <a:srgbClr val="0070C0"/>
                </a:solidFill>
                <a:latin typeface="Frutiger LT 55 Roman"/>
              </a:rPr>
              <a:t>Berufsfachschule</a:t>
            </a:r>
            <a:r>
              <a:rPr lang="de-CH" dirty="0">
                <a:solidFill>
                  <a:schemeClr val="tx2">
                    <a:lumMod val="75000"/>
                  </a:schemeClr>
                </a:solidFill>
                <a:latin typeface="Frutiger LT 55 Roman"/>
              </a:rPr>
              <a:t> </a:t>
            </a:r>
            <a:r>
              <a:rPr lang="de-CH" dirty="0">
                <a:solidFill>
                  <a:srgbClr val="0070C0"/>
                </a:solidFill>
                <a:latin typeface="Frutiger LT 55 Roman"/>
              </a:rPr>
              <a:t>(GIBS)</a:t>
            </a:r>
            <a:r>
              <a:rPr lang="de-CH" dirty="0">
                <a:solidFill>
                  <a:schemeClr val="tx2">
                    <a:lumMod val="75000"/>
                  </a:schemeClr>
                </a:solidFill>
                <a:latin typeface="Frutiger LT 55 Roman"/>
              </a:rPr>
              <a:t> </a:t>
            </a:r>
          </a:p>
          <a:p>
            <a:pPr lvl="1" indent="0">
              <a:buClr>
                <a:schemeClr val="tx2">
                  <a:lumMod val="75000"/>
                </a:schemeClr>
              </a:buClr>
              <a:buNone/>
            </a:pPr>
            <a:endParaRPr lang="de-CH" sz="1500" dirty="0">
              <a:solidFill>
                <a:schemeClr val="tx2">
                  <a:lumMod val="75000"/>
                </a:schemeClr>
              </a:solidFill>
              <a:latin typeface="Frutiger LT 55 Roman"/>
            </a:endParaRPr>
          </a:p>
          <a:p>
            <a:pPr lvl="1" indent="0">
              <a:buClr>
                <a:schemeClr val="tx2">
                  <a:lumMod val="75000"/>
                </a:schemeClr>
              </a:buClr>
              <a:buNone/>
            </a:pPr>
            <a:endParaRPr lang="de-CH" sz="1500" dirty="0">
              <a:solidFill>
                <a:schemeClr val="tx2">
                  <a:lumMod val="75000"/>
                </a:schemeClr>
              </a:solidFill>
              <a:latin typeface="Frutiger LT 55 Roman"/>
            </a:endParaRPr>
          </a:p>
          <a:p>
            <a:pPr marL="342900" lvl="1" indent="-342900"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sz="2400" i="1" dirty="0">
                <a:latin typeface="Frutiger LT 55 Roman"/>
              </a:rPr>
              <a:t>BM 1 &amp; BM 2</a:t>
            </a:r>
          </a:p>
          <a:p>
            <a:pPr marL="342900" indent="-342900"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sz="2400" b="0" i="1" dirty="0">
                <a:latin typeface="Frutiger LT 55 Roman"/>
              </a:rPr>
              <a:t>Fächerkanon</a:t>
            </a:r>
          </a:p>
          <a:p>
            <a:pPr marL="342900" indent="-342900"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sz="2400" b="0" i="1" dirty="0">
                <a:latin typeface="Frutiger LT 55 Roman"/>
              </a:rPr>
              <a:t>Leistungsbewertung und Promotion</a:t>
            </a:r>
          </a:p>
          <a:p>
            <a:pPr marL="342900" indent="-342900"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sz="2400" b="0" i="1" dirty="0">
                <a:latin typeface="Frutiger LT 55 Roman"/>
              </a:rPr>
              <a:t>Modularer Vorkurs für Weiterbildungen (</a:t>
            </a:r>
            <a:r>
              <a:rPr lang="de-CH" sz="2400" b="0" i="1" dirty="0" err="1">
                <a:latin typeface="Frutiger LT 55 Roman"/>
              </a:rPr>
              <a:t>mVWB</a:t>
            </a:r>
            <a:r>
              <a:rPr lang="de-CH" sz="2400" b="0" i="1" dirty="0">
                <a:latin typeface="Frutiger LT 55 Roman"/>
              </a:rPr>
              <a:t>)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48423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1039489" y="836712"/>
            <a:ext cx="7917026" cy="5329081"/>
          </a:xfrm>
        </p:spPr>
        <p:txBody>
          <a:bodyPr/>
          <a:lstStyle/>
          <a:p>
            <a:endParaRPr lang="de-CH" sz="2400" dirty="0">
              <a:latin typeface="Frutiger LT Com 55 Roman" panose="020B0503030504020204" pitchFamily="34" charset="0"/>
            </a:endParaRPr>
          </a:p>
          <a:p>
            <a:r>
              <a:rPr lang="de-CH" sz="3200" dirty="0">
                <a:solidFill>
                  <a:srgbClr val="0070C0"/>
                </a:solidFill>
                <a:latin typeface="Frutiger LT Com 55 Roman" panose="020B0503030504020204" pitchFamily="34" charset="0"/>
              </a:rPr>
              <a:t>Additives Modell - BM1</a:t>
            </a:r>
          </a:p>
          <a:p>
            <a:endParaRPr lang="de-CH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406452" y="1988840"/>
            <a:ext cx="5558036" cy="1080000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defTabSz="914400">
              <a:buClrTx/>
              <a:buSzTx/>
              <a:buFontTx/>
              <a:buNone/>
            </a:pPr>
            <a:r>
              <a:rPr lang="de-CH" sz="1800" b="1" dirty="0">
                <a:solidFill>
                  <a:schemeClr val="tx1"/>
                </a:solidFill>
                <a:latin typeface="Arial" charset="0"/>
              </a:rPr>
              <a:t>Praktische Ausbildung im Lehrbetrieb in einem </a:t>
            </a:r>
          </a:p>
          <a:p>
            <a:pPr defTabSz="914400">
              <a:buClrTx/>
              <a:buSzTx/>
              <a:buFontTx/>
              <a:buNone/>
            </a:pPr>
            <a:r>
              <a:rPr lang="de-CH" sz="1800" b="1" dirty="0">
                <a:solidFill>
                  <a:schemeClr val="tx1"/>
                </a:solidFill>
                <a:latin typeface="Arial" charset="0"/>
              </a:rPr>
              <a:t>3- oder 4-jährigen SBFI-Beruf (Staatssekretariat für Bildung, Forschung und Innovation)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406452" y="4134817"/>
            <a:ext cx="5558036" cy="1008000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defTabSz="914400">
              <a:buClrTx/>
              <a:buSzTx/>
              <a:buFontTx/>
              <a:buNone/>
            </a:pPr>
            <a:r>
              <a:rPr lang="de-CH" sz="1800" b="1" dirty="0">
                <a:solidFill>
                  <a:schemeClr val="tx1"/>
                </a:solidFill>
                <a:latin typeface="Arial" charset="0"/>
              </a:rPr>
              <a:t>Unterricht in mathematisch-naturwissenschaftlichen und sprachlich-historischen Bereichen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406452" y="3270720"/>
            <a:ext cx="5558036" cy="720000"/>
          </a:xfrm>
          <a:prstGeom prst="rect">
            <a:avLst/>
          </a:prstGeom>
          <a:solidFill>
            <a:srgbClr val="08DDE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defTabSz="914400">
              <a:buClrTx/>
              <a:buSzTx/>
              <a:buFontTx/>
              <a:buNone/>
            </a:pPr>
            <a:r>
              <a:rPr lang="de-CH" sz="1800" b="1" dirty="0">
                <a:solidFill>
                  <a:schemeClr val="tx1"/>
                </a:solidFill>
                <a:latin typeface="Arial" charset="0"/>
              </a:rPr>
              <a:t>Berufskundeunterricht, Turnen/Sport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039489" y="1988840"/>
            <a:ext cx="2271713" cy="1080000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de-CH" sz="1800" b="1" dirty="0">
                <a:solidFill>
                  <a:schemeClr val="tx1"/>
                </a:solidFill>
                <a:latin typeface="Arial" charset="0"/>
              </a:rPr>
              <a:t>Lehrbetrieb und Berufsverbände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039489" y="3276425"/>
            <a:ext cx="2271713" cy="720000"/>
          </a:xfrm>
          <a:prstGeom prst="rect">
            <a:avLst/>
          </a:prstGeom>
          <a:solidFill>
            <a:srgbClr val="08DDE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defTabSz="914400">
              <a:buClrTx/>
              <a:buSzTx/>
              <a:buFontTx/>
              <a:buNone/>
            </a:pPr>
            <a:r>
              <a:rPr lang="de-CH" sz="1800" b="1" dirty="0">
                <a:solidFill>
                  <a:schemeClr val="tx1"/>
                </a:solidFill>
                <a:latin typeface="Arial" charset="0"/>
              </a:rPr>
              <a:t>Stammschule</a:t>
            </a:r>
            <a:br>
              <a:rPr lang="de-CH" sz="1800" b="1" dirty="0">
                <a:solidFill>
                  <a:schemeClr val="tx1"/>
                </a:solidFill>
                <a:latin typeface="Arial" charset="0"/>
              </a:rPr>
            </a:br>
            <a:r>
              <a:rPr lang="de-CH" sz="1400" b="1" dirty="0">
                <a:solidFill>
                  <a:schemeClr val="tx1"/>
                </a:solidFill>
                <a:latin typeface="Arial" charset="0"/>
              </a:rPr>
              <a:t>(Solothurn/Grenchen)</a:t>
            </a:r>
            <a:endParaRPr lang="de-CH" sz="18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039489" y="4134817"/>
            <a:ext cx="2271713" cy="1008000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defTabSz="914400">
              <a:buClrTx/>
              <a:buSzTx/>
              <a:buFontTx/>
              <a:buNone/>
            </a:pPr>
            <a:r>
              <a:rPr lang="de-CH" sz="1800" b="1" dirty="0">
                <a:solidFill>
                  <a:schemeClr val="tx1"/>
                </a:solidFill>
                <a:latin typeface="Arial" charset="0"/>
              </a:rPr>
              <a:t>BM-Abteilung </a:t>
            </a:r>
            <a:r>
              <a:rPr lang="de-CH" sz="1400" b="1" dirty="0">
                <a:solidFill>
                  <a:schemeClr val="tx1"/>
                </a:solidFill>
                <a:latin typeface="Arial" charset="0"/>
              </a:rPr>
              <a:t>(Solothurn)</a:t>
            </a:r>
            <a:endParaRPr lang="de-CH" sz="1800" b="1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133EDF2-39D0-4DBC-92D8-100D53EA22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50" t="18500" r="14563" b="76387"/>
          <a:stretch/>
        </p:blipFill>
        <p:spPr>
          <a:xfrm>
            <a:off x="6299716" y="188640"/>
            <a:ext cx="2844284" cy="46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73889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1069200" y="1004400"/>
            <a:ext cx="7917026" cy="5329081"/>
          </a:xfrm>
        </p:spPr>
        <p:txBody>
          <a:bodyPr/>
          <a:lstStyle/>
          <a:p>
            <a:pPr>
              <a:spcBef>
                <a:spcPts val="480"/>
              </a:spcBef>
            </a:pPr>
            <a:r>
              <a:rPr lang="de-CH" dirty="0">
                <a:solidFill>
                  <a:srgbClr val="0070C0"/>
                </a:solidFill>
                <a:latin typeface="Frutiger LT Com 55 Roman" panose="020B0503030504020204" pitchFamily="34" charset="0"/>
              </a:rPr>
              <a:t>Unterricht - BM1</a:t>
            </a:r>
          </a:p>
          <a:p>
            <a:pPr>
              <a:spcBef>
                <a:spcPts val="480"/>
              </a:spcBef>
            </a:pPr>
            <a:endParaRPr lang="de-CH" sz="1200" dirty="0">
              <a:solidFill>
                <a:srgbClr val="0070C0"/>
              </a:solidFill>
              <a:latin typeface="Frutiger LT Com 55 Roman" panose="020B0503030504020204" pitchFamily="34" charset="0"/>
            </a:endParaRPr>
          </a:p>
          <a:p>
            <a:pPr marL="342900" indent="-342900">
              <a:spcBef>
                <a:spcPts val="480"/>
              </a:spcBef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sz="2000" b="0" i="1" dirty="0">
                <a:latin typeface="Frutiger LT Com 55 Roman" panose="020B0503030504020204" pitchFamily="34" charset="0"/>
              </a:rPr>
              <a:t>Stammklasse im Beruf</a:t>
            </a:r>
          </a:p>
          <a:p>
            <a:pPr marL="342900" indent="-342900">
              <a:spcBef>
                <a:spcPts val="480"/>
              </a:spcBef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sz="2000" b="0" i="1" dirty="0">
                <a:latin typeface="Frutiger LT Com 55 Roman" panose="020B0503030504020204" pitchFamily="34" charset="0"/>
              </a:rPr>
              <a:t>Plus in der BM-Klasse</a:t>
            </a:r>
          </a:p>
          <a:p>
            <a:pPr>
              <a:spcBef>
                <a:spcPts val="480"/>
              </a:spcBef>
            </a:pPr>
            <a:endParaRPr lang="de-CH" sz="2000" dirty="0">
              <a:latin typeface="Frutiger LT Com 55 Roman" panose="020B0503030504020204" pitchFamily="34" charset="0"/>
            </a:endParaRPr>
          </a:p>
          <a:p>
            <a:pPr>
              <a:spcBef>
                <a:spcPts val="480"/>
              </a:spcBef>
            </a:pPr>
            <a:endParaRPr lang="de-CH" sz="2000" dirty="0">
              <a:latin typeface="Frutiger LT Com 55 Roman" panose="020B0503030504020204" pitchFamily="34" charset="0"/>
            </a:endParaRPr>
          </a:p>
          <a:p>
            <a:pPr>
              <a:spcBef>
                <a:spcPts val="480"/>
              </a:spcBef>
            </a:pPr>
            <a:endParaRPr lang="de-CH" sz="2000" dirty="0">
              <a:latin typeface="Frutiger LT Com 55 Roman" panose="020B0503030504020204" pitchFamily="34" charset="0"/>
            </a:endParaRPr>
          </a:p>
          <a:p>
            <a:pPr>
              <a:spcBef>
                <a:spcPts val="480"/>
              </a:spcBef>
            </a:pPr>
            <a:endParaRPr lang="de-CH" sz="2000" dirty="0">
              <a:latin typeface="Frutiger LT Com 55 Roman" panose="020B0503030504020204" pitchFamily="34" charset="0"/>
            </a:endParaRPr>
          </a:p>
          <a:p>
            <a:pPr>
              <a:spcBef>
                <a:spcPts val="480"/>
              </a:spcBef>
            </a:pPr>
            <a:endParaRPr lang="de-CH" sz="2000" dirty="0">
              <a:latin typeface="Frutiger LT Com 55 Roman" panose="020B0503030504020204" pitchFamily="34" charset="0"/>
            </a:endParaRPr>
          </a:p>
          <a:p>
            <a:pPr>
              <a:spcBef>
                <a:spcPts val="480"/>
              </a:spcBef>
            </a:pPr>
            <a:endParaRPr lang="de-CH" sz="2400" dirty="0">
              <a:solidFill>
                <a:srgbClr val="0070C0"/>
              </a:solidFill>
              <a:latin typeface="Frutiger LT Com 55 Roman" panose="020B0503030504020204" pitchFamily="34" charset="0"/>
            </a:endParaRPr>
          </a:p>
          <a:p>
            <a:pPr>
              <a:spcBef>
                <a:spcPts val="480"/>
              </a:spcBef>
            </a:pPr>
            <a:r>
              <a:rPr lang="de-CH" sz="2400" dirty="0">
                <a:latin typeface="Frutiger LT Com 55 Roman" panose="020B0503030504020204" pitchFamily="34" charset="0"/>
              </a:rPr>
              <a:t>Dauer: 4 Jahre</a:t>
            </a:r>
          </a:p>
          <a:p>
            <a:pPr marL="342900" indent="-342900">
              <a:spcBef>
                <a:spcPts val="480"/>
              </a:spcBef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sz="2000" b="0" i="1" dirty="0">
                <a:latin typeface="Frutiger LT Com 55 Roman" panose="020B0503030504020204" pitchFamily="34" charset="0"/>
              </a:rPr>
              <a:t>Fachunterricht (FK)</a:t>
            </a:r>
          </a:p>
          <a:p>
            <a:pPr marL="342900" indent="-342900">
              <a:spcBef>
                <a:spcPts val="480"/>
              </a:spcBef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sz="2000" b="0" i="1" dirty="0">
                <a:latin typeface="Frutiger LT Com 55 Roman" panose="020B0503030504020204" pitchFamily="34" charset="0"/>
              </a:rPr>
              <a:t>+ 1 Tag BM Unterricht</a:t>
            </a:r>
          </a:p>
          <a:p>
            <a:pPr marL="342900" indent="-342900">
              <a:spcBef>
                <a:spcPts val="480"/>
              </a:spcBef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sz="2000" b="0" i="1" dirty="0">
                <a:latin typeface="Frutiger LT Com 55 Roman" panose="020B0503030504020204" pitchFamily="34" charset="0"/>
              </a:rPr>
              <a:t>Umfang: 1440 Lektionen</a:t>
            </a:r>
          </a:p>
          <a:p>
            <a:pPr>
              <a:spcBef>
                <a:spcPts val="480"/>
              </a:spcBef>
            </a:pPr>
            <a:endParaRPr lang="de-CH" dirty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0" t="13138" r="19284" b="64195"/>
          <a:stretch>
            <a:fillRect/>
          </a:stretch>
        </p:blipFill>
        <p:spPr bwMode="auto">
          <a:xfrm>
            <a:off x="2267744" y="2386012"/>
            <a:ext cx="6372225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5310" t="13138" r="19284" b="6419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platzhalt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133EDF2-39D0-4DBC-92D8-100D53EA22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750" t="18500" r="14563" b="76387"/>
          <a:stretch/>
        </p:blipFill>
        <p:spPr>
          <a:xfrm>
            <a:off x="6299716" y="188640"/>
            <a:ext cx="2844284" cy="46168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8"/>
          </p:nvPr>
        </p:nvSpPr>
        <p:spPr>
          <a:xfrm>
            <a:off x="1067694" y="1003987"/>
            <a:ext cx="7320730" cy="624814"/>
          </a:xfrm>
        </p:spPr>
        <p:txBody>
          <a:bodyPr/>
          <a:lstStyle/>
          <a:p>
            <a:pPr>
              <a:spcBef>
                <a:spcPts val="480"/>
              </a:spcBef>
            </a:pPr>
            <a:r>
              <a:rPr lang="de-CH" dirty="0">
                <a:solidFill>
                  <a:srgbClr val="0070C0"/>
                </a:solidFill>
                <a:latin typeface="Frutiger LT Com 55 Roman" panose="020B0503030504020204" pitchFamily="34" charset="0"/>
              </a:rPr>
              <a:t>Stundentafel und Fächerkanon BM1_TE</a:t>
            </a:r>
          </a:p>
          <a:p>
            <a:pPr>
              <a:spcBef>
                <a:spcPts val="480"/>
              </a:spcBef>
            </a:pPr>
            <a:endParaRPr lang="de-CH" sz="1400" dirty="0">
              <a:latin typeface="Frutiger LT Com 55 Roman" panose="020B0503030504020204" pitchFamily="34" charset="0"/>
            </a:endParaRPr>
          </a:p>
          <a:p>
            <a:pPr>
              <a:spcBef>
                <a:spcPts val="480"/>
              </a:spcBef>
              <a:buClr>
                <a:srgbClr val="0070C0"/>
              </a:buClr>
              <a:tabLst>
                <a:tab pos="3589338" algn="l"/>
              </a:tabLst>
            </a:pPr>
            <a:endParaRPr lang="de-CH" sz="2000" dirty="0">
              <a:latin typeface="Frutiger LT Com 55 Roman" panose="020B0503030504020204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05484DA-99EC-4846-9278-B2066F60FB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50" t="18500" r="14563" b="76387"/>
          <a:stretch/>
        </p:blipFill>
        <p:spPr>
          <a:xfrm>
            <a:off x="6300192" y="188640"/>
            <a:ext cx="2844284" cy="461689"/>
          </a:xfrm>
          <a:prstGeom prst="rect">
            <a:avLst/>
          </a:prstGeom>
        </p:spPr>
      </p:pic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48C8C5D7-A479-6FE8-641F-F581E14BCC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395078"/>
              </p:ext>
            </p:extLst>
          </p:nvPr>
        </p:nvGraphicFramePr>
        <p:xfrm>
          <a:off x="1331640" y="1772815"/>
          <a:ext cx="7128790" cy="4081199"/>
        </p:xfrm>
        <a:graphic>
          <a:graphicData uri="http://schemas.openxmlformats.org/drawingml/2006/table">
            <a:tbl>
              <a:tblPr/>
              <a:tblGrid>
                <a:gridCol w="2239821">
                  <a:extLst>
                    <a:ext uri="{9D8B030D-6E8A-4147-A177-3AD203B41FA5}">
                      <a16:colId xmlns:a16="http://schemas.microsoft.com/office/drawing/2014/main" val="1974834001"/>
                    </a:ext>
                  </a:extLst>
                </a:gridCol>
                <a:gridCol w="2239821">
                  <a:extLst>
                    <a:ext uri="{9D8B030D-6E8A-4147-A177-3AD203B41FA5}">
                      <a16:colId xmlns:a16="http://schemas.microsoft.com/office/drawing/2014/main" val="760043514"/>
                    </a:ext>
                  </a:extLst>
                </a:gridCol>
                <a:gridCol w="249188">
                  <a:extLst>
                    <a:ext uri="{9D8B030D-6E8A-4147-A177-3AD203B41FA5}">
                      <a16:colId xmlns:a16="http://schemas.microsoft.com/office/drawing/2014/main" val="3910871969"/>
                    </a:ext>
                  </a:extLst>
                </a:gridCol>
                <a:gridCol w="383738">
                  <a:extLst>
                    <a:ext uri="{9D8B030D-6E8A-4147-A177-3AD203B41FA5}">
                      <a16:colId xmlns:a16="http://schemas.microsoft.com/office/drawing/2014/main" val="299419605"/>
                    </a:ext>
                  </a:extLst>
                </a:gridCol>
                <a:gridCol w="114638">
                  <a:extLst>
                    <a:ext uri="{9D8B030D-6E8A-4147-A177-3AD203B41FA5}">
                      <a16:colId xmlns:a16="http://schemas.microsoft.com/office/drawing/2014/main" val="1893416629"/>
                    </a:ext>
                  </a:extLst>
                </a:gridCol>
                <a:gridCol w="249188">
                  <a:extLst>
                    <a:ext uri="{9D8B030D-6E8A-4147-A177-3AD203B41FA5}">
                      <a16:colId xmlns:a16="http://schemas.microsoft.com/office/drawing/2014/main" val="1948209092"/>
                    </a:ext>
                  </a:extLst>
                </a:gridCol>
                <a:gridCol w="249188">
                  <a:extLst>
                    <a:ext uri="{9D8B030D-6E8A-4147-A177-3AD203B41FA5}">
                      <a16:colId xmlns:a16="http://schemas.microsoft.com/office/drawing/2014/main" val="1200484128"/>
                    </a:ext>
                  </a:extLst>
                </a:gridCol>
                <a:gridCol w="249188">
                  <a:extLst>
                    <a:ext uri="{9D8B030D-6E8A-4147-A177-3AD203B41FA5}">
                      <a16:colId xmlns:a16="http://schemas.microsoft.com/office/drawing/2014/main" val="2356425559"/>
                    </a:ext>
                  </a:extLst>
                </a:gridCol>
                <a:gridCol w="249188">
                  <a:extLst>
                    <a:ext uri="{9D8B030D-6E8A-4147-A177-3AD203B41FA5}">
                      <a16:colId xmlns:a16="http://schemas.microsoft.com/office/drawing/2014/main" val="3366361844"/>
                    </a:ext>
                  </a:extLst>
                </a:gridCol>
                <a:gridCol w="452416">
                  <a:extLst>
                    <a:ext uri="{9D8B030D-6E8A-4147-A177-3AD203B41FA5}">
                      <a16:colId xmlns:a16="http://schemas.microsoft.com/office/drawing/2014/main" val="3517658338"/>
                    </a:ext>
                  </a:extLst>
                </a:gridCol>
                <a:gridCol w="452416">
                  <a:extLst>
                    <a:ext uri="{9D8B030D-6E8A-4147-A177-3AD203B41FA5}">
                      <a16:colId xmlns:a16="http://schemas.microsoft.com/office/drawing/2014/main" val="4079092793"/>
                    </a:ext>
                  </a:extLst>
                </a:gridCol>
              </a:tblGrid>
              <a:tr h="193766">
                <a:tc>
                  <a:txBody>
                    <a:bodyPr/>
                    <a:lstStyle/>
                    <a:p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Fach/Lekt. im Semester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rowSpan="2" gridSpan="9">
                  <a:txBody>
                    <a:bodyPr/>
                    <a:lstStyle/>
                    <a:p>
                      <a:pPr algn="ctr"/>
                      <a:r>
                        <a:rPr lang="de-CH" sz="1000" dirty="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Lektionen pro Woche</a:t>
                      </a:r>
                      <a:endParaRPr lang="de-CH" sz="1000" dirty="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854632"/>
                  </a:ext>
                </a:extLst>
              </a:tr>
              <a:tr h="32294">
                <a:tc rowSpan="2">
                  <a:txBody>
                    <a:bodyPr/>
                    <a:lstStyle/>
                    <a:p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9" vMerge="1">
                  <a:txBody>
                    <a:bodyPr/>
                    <a:lstStyle/>
                    <a:p>
                      <a:endParaRPr lang="de-CH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012791"/>
                  </a:ext>
                </a:extLst>
              </a:tr>
              <a:tr h="286613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532160"/>
                  </a:ext>
                </a:extLst>
              </a:tr>
              <a:tr h="274502">
                <a:tc rowSpan="4">
                  <a:txBody>
                    <a:bodyPr/>
                    <a:lstStyle/>
                    <a:p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Grundlagenfächer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Deutsch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6807107"/>
                  </a:ext>
                </a:extLst>
              </a:tr>
              <a:tr h="274502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Französisch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670799"/>
                  </a:ext>
                </a:extLst>
              </a:tr>
              <a:tr h="274502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Englisch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6107871"/>
                  </a:ext>
                </a:extLst>
              </a:tr>
              <a:tr h="274502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Mathematik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643562"/>
                  </a:ext>
                </a:extLst>
              </a:tr>
              <a:tr h="549004">
                <a:tc rowSpan="3">
                  <a:txBody>
                    <a:bodyPr/>
                    <a:lstStyle/>
                    <a:p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Schwerpunktfächer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Naturwissenschaften – Physik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546633"/>
                  </a:ext>
                </a:extLst>
              </a:tr>
              <a:tr h="549004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Naturwissenschaften –Chemie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 u="none" strike="noStrike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 u="none" strike="noStrike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2034290"/>
                  </a:ext>
                </a:extLst>
              </a:tr>
              <a:tr h="274502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Mathematik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2820931"/>
                  </a:ext>
                </a:extLst>
              </a:tr>
              <a:tr h="274502">
                <a:tc rowSpan="2">
                  <a:txBody>
                    <a:bodyPr/>
                    <a:lstStyle/>
                    <a:p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Ergänzungsfächer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Geschichte und Politik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9247138"/>
                  </a:ext>
                </a:extLst>
              </a:tr>
              <a:tr h="274502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Wirtschaft und Recht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2008916"/>
                  </a:ext>
                </a:extLst>
              </a:tr>
              <a:tr h="274502">
                <a:tc gridSpan="2">
                  <a:txBody>
                    <a:bodyPr/>
                    <a:lstStyle/>
                    <a:p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Interdisziplinäre Projektarbeit (IDPA)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5322789"/>
                  </a:ext>
                </a:extLst>
              </a:tr>
              <a:tr h="274502">
                <a:tc>
                  <a:txBody>
                    <a:bodyPr/>
                    <a:lstStyle/>
                    <a:p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Lektionen/Woche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 dirty="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1440</a:t>
                      </a:r>
                      <a:endParaRPr lang="de-CH" sz="1000" dirty="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85617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1043608" y="1052247"/>
            <a:ext cx="7917026" cy="5041049"/>
          </a:xfrm>
        </p:spPr>
        <p:txBody>
          <a:bodyPr/>
          <a:lstStyle/>
          <a:p>
            <a:r>
              <a:rPr lang="de-CH" dirty="0">
                <a:solidFill>
                  <a:srgbClr val="0070C0"/>
                </a:solidFill>
                <a:latin typeface="Frutiger LT Com 55 Roman" panose="020B0503030504020204" pitchFamily="34" charset="0"/>
              </a:rPr>
              <a:t>Unterricht – BM2_TEV (Vollzeit)</a:t>
            </a:r>
          </a:p>
          <a:p>
            <a:endParaRPr lang="de-CH" sz="2400" dirty="0">
              <a:latin typeface="Frutiger LT Com 55 Roman" panose="020B0503030504020204" pitchFamily="34" charset="0"/>
            </a:endParaRPr>
          </a:p>
          <a:p>
            <a:pPr marL="342900" indent="-342900"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sz="2000" b="0" i="1" dirty="0">
                <a:latin typeface="Frutiger LT Com 55 Roman" panose="020B0503030504020204" pitchFamily="34" charset="0"/>
              </a:rPr>
              <a:t>Gemischte Klassen</a:t>
            </a:r>
          </a:p>
          <a:p>
            <a:pPr marL="342900" indent="-342900"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sz="2000" b="0" i="1" dirty="0">
                <a:latin typeface="Frutiger LT Com 55 Roman" panose="020B0503030504020204" pitchFamily="34" charset="0"/>
              </a:rPr>
              <a:t>Dauer: 1 Jahr</a:t>
            </a:r>
          </a:p>
          <a:p>
            <a:pPr marL="342900" indent="-342900"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sz="2000" b="0" i="1" dirty="0">
                <a:latin typeface="Frutiger LT Com 55 Roman" panose="020B0503030504020204" pitchFamily="34" charset="0"/>
              </a:rPr>
              <a:t>Montag bis Freitag</a:t>
            </a:r>
          </a:p>
          <a:p>
            <a:pPr marL="342900" indent="-342900"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sz="2000" b="0" i="1" dirty="0">
                <a:latin typeface="Frutiger LT Com 55 Roman" panose="020B0503030504020204" pitchFamily="34" charset="0"/>
              </a:rPr>
              <a:t>Umfang: 1440 Lektionen</a:t>
            </a:r>
          </a:p>
          <a:p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4EDD341-97E6-45AA-B585-49ECEF5BC8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50" t="18500" r="14563" b="76387"/>
          <a:stretch/>
        </p:blipFill>
        <p:spPr>
          <a:xfrm>
            <a:off x="6300192" y="198952"/>
            <a:ext cx="2844284" cy="46168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FE30605-C456-4704-B422-F57A40AD47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88" t="4622" r="73625" b="65120"/>
          <a:stretch/>
        </p:blipFill>
        <p:spPr>
          <a:xfrm>
            <a:off x="4788024" y="1664559"/>
            <a:ext cx="3973101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28668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8"/>
          </p:nvPr>
        </p:nvSpPr>
        <p:spPr>
          <a:xfrm>
            <a:off x="1067694" y="1003987"/>
            <a:ext cx="7608762" cy="624814"/>
          </a:xfrm>
        </p:spPr>
        <p:txBody>
          <a:bodyPr/>
          <a:lstStyle/>
          <a:p>
            <a:pPr>
              <a:spcBef>
                <a:spcPts val="480"/>
              </a:spcBef>
            </a:pPr>
            <a:r>
              <a:rPr lang="de-CH" dirty="0">
                <a:solidFill>
                  <a:srgbClr val="0070C0"/>
                </a:solidFill>
                <a:latin typeface="Frutiger LT Com 55 Roman" panose="020B0503030504020204" pitchFamily="34" charset="0"/>
              </a:rPr>
              <a:t>Stundentafel und Fächerkanon BM2_TEV</a:t>
            </a:r>
          </a:p>
          <a:p>
            <a:pPr>
              <a:spcBef>
                <a:spcPts val="480"/>
              </a:spcBef>
            </a:pPr>
            <a:endParaRPr lang="de-CH" dirty="0">
              <a:latin typeface="Frutiger LT Com 55 Roman" panose="020B0503030504020204" pitchFamily="34" charset="0"/>
            </a:endParaRPr>
          </a:p>
          <a:p>
            <a:pPr>
              <a:spcBef>
                <a:spcPts val="480"/>
              </a:spcBef>
              <a:buClr>
                <a:srgbClr val="0070C0"/>
              </a:buClr>
              <a:tabLst>
                <a:tab pos="3589338" algn="l"/>
              </a:tabLst>
            </a:pPr>
            <a:endParaRPr lang="de-CH" dirty="0">
              <a:latin typeface="Frutiger LT Com 55 Roman" panose="020B0503030504020204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F437097-8578-49CB-8A12-F32A86C4D4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50" t="18500" r="14563" b="76387"/>
          <a:stretch/>
        </p:blipFill>
        <p:spPr>
          <a:xfrm>
            <a:off x="6300192" y="188640"/>
            <a:ext cx="2844284" cy="46168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192D5BC-4C97-CAE0-6A52-B7769BCD23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1628801"/>
            <a:ext cx="6752314" cy="382038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1043608" y="1052247"/>
            <a:ext cx="7917026" cy="5041049"/>
          </a:xfrm>
        </p:spPr>
        <p:txBody>
          <a:bodyPr/>
          <a:lstStyle/>
          <a:p>
            <a:r>
              <a:rPr lang="de-CH" dirty="0">
                <a:solidFill>
                  <a:srgbClr val="0070C0"/>
                </a:solidFill>
                <a:latin typeface="Frutiger LT Com 55 Roman" panose="020B0503030504020204" pitchFamily="34" charset="0"/>
              </a:rPr>
              <a:t>Unterricht BM2_TET (Teilzeit)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CH" sz="2400" dirty="0">
              <a:latin typeface="Frutiger LT Com 55 Roman" panose="020B0503030504020204" pitchFamily="34" charset="0"/>
            </a:endParaRPr>
          </a:p>
          <a:p>
            <a:pPr marL="342900" indent="-342900"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sz="2000" b="0" i="1" dirty="0">
                <a:latin typeface="Frutiger LT Com 55 Roman" panose="020B0503030504020204" pitchFamily="34" charset="0"/>
              </a:rPr>
              <a:t>Gemischte Klassen</a:t>
            </a:r>
          </a:p>
          <a:p>
            <a:pPr marL="342900" indent="-342900"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sz="2000" b="0" i="1" dirty="0">
                <a:latin typeface="Frutiger LT Com 55 Roman" panose="020B0503030504020204" pitchFamily="34" charset="0"/>
              </a:rPr>
              <a:t>Dauer: 2 Jahre</a:t>
            </a:r>
          </a:p>
          <a:p>
            <a:pPr marL="342900" indent="-342900"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sz="2000" b="0" i="1" dirty="0">
                <a:latin typeface="Frutiger LT Com 55 Roman" panose="020B0503030504020204" pitchFamily="34" charset="0"/>
              </a:rPr>
              <a:t>Montag und Dienstag</a:t>
            </a:r>
          </a:p>
          <a:p>
            <a:pPr marL="342900" indent="-342900"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sz="2000" b="0" i="1" dirty="0">
                <a:latin typeface="Frutiger LT Com 55 Roman" panose="020B0503030504020204" pitchFamily="34" charset="0"/>
              </a:rPr>
              <a:t>Umfang: 1440 Lektionen</a:t>
            </a:r>
          </a:p>
          <a:p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4EDD341-97E6-45AA-B585-49ECEF5BC8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50" t="18500" r="14563" b="76387"/>
          <a:stretch/>
        </p:blipFill>
        <p:spPr>
          <a:xfrm>
            <a:off x="6300192" y="198952"/>
            <a:ext cx="2844284" cy="46168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3CD1CDB-29F6-FADD-6C08-476D6277E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6947" y="1844824"/>
            <a:ext cx="3329273" cy="34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593790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8"/>
          </p:nvPr>
        </p:nvSpPr>
        <p:spPr>
          <a:xfrm>
            <a:off x="1067694" y="1003987"/>
            <a:ext cx="7536754" cy="624814"/>
          </a:xfrm>
        </p:spPr>
        <p:txBody>
          <a:bodyPr/>
          <a:lstStyle/>
          <a:p>
            <a:pPr>
              <a:spcBef>
                <a:spcPts val="480"/>
              </a:spcBef>
            </a:pPr>
            <a:r>
              <a:rPr lang="de-CH" dirty="0">
                <a:solidFill>
                  <a:srgbClr val="0070C0"/>
                </a:solidFill>
                <a:latin typeface="Frutiger LT 55 Roman"/>
              </a:rPr>
              <a:t>Stundentafel und Fächerkanon BM2_TET</a:t>
            </a:r>
          </a:p>
          <a:p>
            <a:pPr>
              <a:spcBef>
                <a:spcPts val="480"/>
              </a:spcBef>
            </a:pPr>
            <a:endParaRPr lang="de-CH" dirty="0">
              <a:latin typeface="Frutiger LT Com 55 Roman" panose="020B0503030504020204" pitchFamily="34" charset="0"/>
            </a:endParaRPr>
          </a:p>
          <a:p>
            <a:pPr>
              <a:spcBef>
                <a:spcPts val="480"/>
              </a:spcBef>
              <a:buClr>
                <a:srgbClr val="0070C0"/>
              </a:buClr>
              <a:tabLst>
                <a:tab pos="3589338" algn="l"/>
              </a:tabLst>
            </a:pPr>
            <a:endParaRPr lang="de-CH" dirty="0">
              <a:latin typeface="Frutiger LT Com 55 Roman" panose="020B0503030504020204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3A7F5101-A82C-404C-81D8-6BD6D1427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712" y="241566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altLang="de-DE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rutiger LT Com 55 Roman" panose="020B0503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de-CH" altLang="de-DE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rutiger LT Com 55 Roman" panose="020B0503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de-CH" altLang="de-DE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F437097-8578-49CB-8A12-F32A86C4D4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50" t="18500" r="14563" b="76387"/>
          <a:stretch/>
        </p:blipFill>
        <p:spPr>
          <a:xfrm>
            <a:off x="6300192" y="188640"/>
            <a:ext cx="2844284" cy="46168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146108D-6BFE-6F24-2184-AB66EAF081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189" y="1595181"/>
            <a:ext cx="6670521" cy="421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26346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DB6FA59-7D0D-32DB-4A54-9375B94FD7C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6CAB846-2934-F5A0-2D92-945DEC70168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algn="ctr">
              <a:buClr>
                <a:srgbClr val="0070C0"/>
              </a:buClr>
              <a:defRPr/>
            </a:pPr>
            <a:r>
              <a:rPr lang="de-CH" dirty="0">
                <a:solidFill>
                  <a:srgbClr val="0070C0"/>
                </a:solidFill>
                <a:latin typeface="Frutiger LT Com 55 Roman" panose="020B0503030504020204" pitchFamily="34" charset="0"/>
              </a:rPr>
              <a:t>BM Wirtschaft an der Kaufmännischen Berufsfachschule (KBS)</a:t>
            </a:r>
            <a:endParaRPr lang="de-CH" dirty="0">
              <a:solidFill>
                <a:schemeClr val="tx2">
                  <a:lumMod val="75000"/>
                </a:schemeClr>
              </a:solidFill>
              <a:latin typeface="Frutiger LT Com 55 Roman" panose="020B0503030504020204" pitchFamily="34" charset="0"/>
            </a:endParaRPr>
          </a:p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Tx/>
              <a:tabLst/>
              <a:defRPr/>
            </a:pPr>
            <a:endParaRPr kumimoji="0" lang="de-CH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 panose="020B0503030504020204" pitchFamily="34" charset="0"/>
              <a:ea typeface="ＭＳ Ｐゴシック" charset="-128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de-CH" sz="1700" b="0" dirty="0">
              <a:solidFill>
                <a:prstClr val="black"/>
              </a:solidFill>
              <a:latin typeface="Frutiger LT Com 55 Roman" panose="020B0503030504020204" pitchFamily="34" charset="0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CH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 panose="020B0503030504020204" pitchFamily="34" charset="0"/>
              <a:ea typeface="ＭＳ Ｐゴシック" charset="-128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Fächer 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de-CH" sz="2400" i="1" dirty="0">
                <a:solidFill>
                  <a:prstClr val="black"/>
                </a:solidFill>
                <a:latin typeface="Frutiger LT Com 55 Roman" panose="020B0503030504020204" pitchFamily="34" charset="0"/>
              </a:rPr>
              <a:t>IDA</a:t>
            </a:r>
            <a:endParaRPr kumimoji="0" lang="de-CH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 panose="020B0503030504020204" pitchFamily="34" charset="0"/>
              <a:ea typeface="ＭＳ Ｐゴシック" charset="-128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BM 1</a:t>
            </a:r>
            <a:r>
              <a:rPr kumimoji="0" lang="de-CH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: Lehrbegleitend (6 Semester)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BM 2 VZ: </a:t>
            </a:r>
            <a:r>
              <a:rPr kumimoji="0" lang="de-CH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Vollzeitjahr (2 Semester)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BM 2 BB: </a:t>
            </a:r>
            <a:r>
              <a:rPr kumimoji="0" lang="de-CH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Berufsbegleitend (4 Semester)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040878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4BAD165-5E0E-7E02-F1FD-E4E979B5A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A1AC25-2BC6-56EA-C7A4-637D6B53AB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BM-Fächer Typ Wirtschaft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Frutiger LT Com 55 Roman" panose="020B0503030504020204" pitchFamily="34" charset="0"/>
              <a:ea typeface="ＭＳ Ｐゴシック" charset="-128"/>
            </a:endParaRPr>
          </a:p>
          <a:p>
            <a:pPr marL="342900" marR="0" lvl="0" indent="-3429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Deutsch </a:t>
            </a:r>
          </a:p>
          <a:p>
            <a:pPr marL="342900" marR="0" lvl="0" indent="-3429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Französisch</a:t>
            </a:r>
          </a:p>
          <a:p>
            <a:pPr marL="342900" marR="0" lvl="0" indent="-3429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Englisch </a:t>
            </a:r>
          </a:p>
          <a:p>
            <a:pPr marL="342900" marR="0" lvl="0" indent="-3429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Mathematik</a:t>
            </a:r>
          </a:p>
          <a:p>
            <a:pPr marL="342900" marR="0" lvl="0" indent="-3429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Finanz- und Rechnungswesen</a:t>
            </a:r>
          </a:p>
          <a:p>
            <a:pPr marL="342900" marR="0" lvl="0" indent="-3429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Wirtschaft und Recht</a:t>
            </a:r>
          </a:p>
          <a:p>
            <a:pPr marL="342900" marR="0" lvl="0" indent="-3429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Geschichte und Politik</a:t>
            </a:r>
          </a:p>
          <a:p>
            <a:pPr marL="342900" marR="0" lvl="0" indent="-3429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Technik und Umwelt </a:t>
            </a:r>
          </a:p>
          <a:p>
            <a:pPr marL="342900" marR="0" lvl="0" indent="-3429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IDA (Interdisziplinäres Arbeiten)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33909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755576" y="846007"/>
            <a:ext cx="7917026" cy="6011993"/>
          </a:xfrm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rgbClr val="0070C0"/>
                </a:solidFill>
                <a:latin typeface="Frutiger LT 55 Roman"/>
              </a:rPr>
              <a:t>Überblick</a:t>
            </a:r>
          </a:p>
          <a:p>
            <a:pPr marL="171450" indent="-171450">
              <a:buFont typeface="Wingdings" panose="05000000000000000000" pitchFamily="2" charset="2"/>
              <a:buChar char="Ø"/>
              <a:defRPr/>
            </a:pPr>
            <a:endParaRPr lang="de-CH" sz="1000" b="0" dirty="0">
              <a:latin typeface="Frutiger LT 55 Roman"/>
            </a:endParaRPr>
          </a:p>
          <a:p>
            <a:pPr marL="342900" indent="-342900">
              <a:buClr>
                <a:srgbClr val="0083C4"/>
              </a:buClr>
              <a:buFont typeface="Wingdings" panose="05000000000000000000" pitchFamily="2" charset="2"/>
              <a:buChar char="Ø"/>
              <a:defRPr/>
            </a:pPr>
            <a:r>
              <a:rPr lang="de-CH" sz="2400" dirty="0">
                <a:latin typeface="Frutiger LT 55 Roman"/>
              </a:rPr>
              <a:t>Überblick über die Berufsmaturität (BM)  </a:t>
            </a:r>
          </a:p>
          <a:p>
            <a:pPr>
              <a:buClr>
                <a:srgbClr val="0083C4"/>
              </a:buClr>
              <a:defRPr/>
            </a:pPr>
            <a:endParaRPr lang="de-CH" sz="2400" b="0" dirty="0">
              <a:latin typeface="Frutiger LT 55 Roman"/>
            </a:endParaRPr>
          </a:p>
          <a:p>
            <a:pPr marL="698500" indent="-342900">
              <a:buAutoNum type="arabicPeriod"/>
              <a:defRPr/>
            </a:pPr>
            <a:r>
              <a:rPr lang="de-CH" sz="2400" b="0" i="1" dirty="0">
                <a:latin typeface="Frutiger LT 55 Roman"/>
              </a:rPr>
              <a:t>Berufsbildungszentren (BBZ) im Kanton Solothurn</a:t>
            </a:r>
          </a:p>
          <a:p>
            <a:pPr marL="698500" indent="-342900">
              <a:buFontTx/>
              <a:buAutoNum type="arabicPeriod"/>
              <a:defRPr/>
            </a:pPr>
            <a:r>
              <a:rPr lang="de-CH" sz="2400" b="0" i="1" dirty="0">
                <a:latin typeface="Frutiger LT 55 Roman"/>
              </a:rPr>
              <a:t>Vorteile der Berufsmaturität</a:t>
            </a:r>
          </a:p>
          <a:p>
            <a:pPr marL="698500" indent="-342900">
              <a:buFontTx/>
              <a:buAutoNum type="arabicPeriod"/>
              <a:defRPr/>
            </a:pPr>
            <a:r>
              <a:rPr lang="de-CH" sz="2400" b="0" i="1" dirty="0">
                <a:latin typeface="Frutiger LT 55 Roman"/>
              </a:rPr>
              <a:t>Bildungswege in der Schweiz</a:t>
            </a:r>
          </a:p>
          <a:p>
            <a:pPr marL="698500" indent="-342900">
              <a:buFontTx/>
              <a:buAutoNum type="arabicPeriod"/>
              <a:defRPr/>
            </a:pPr>
            <a:r>
              <a:rPr lang="de-CH" sz="2400" b="0" i="1" dirty="0">
                <a:latin typeface="Frutiger LT 55 Roman"/>
              </a:rPr>
              <a:t>Mögliche Weiterbildungen</a:t>
            </a:r>
          </a:p>
          <a:p>
            <a:pPr marL="698500" indent="-342900">
              <a:buFontTx/>
              <a:buAutoNum type="arabicPeriod"/>
              <a:defRPr/>
            </a:pPr>
            <a:r>
              <a:rPr lang="de-CH" sz="2400" b="0" i="1" dirty="0">
                <a:latin typeface="Frutiger LT 55 Roman"/>
              </a:rPr>
              <a:t>Bildungsziele </a:t>
            </a:r>
          </a:p>
          <a:p>
            <a:pPr marL="698500" indent="-342900">
              <a:buFont typeface="+mj-lt"/>
              <a:buAutoNum type="arabicPeriod"/>
              <a:defRPr/>
            </a:pPr>
            <a:r>
              <a:rPr lang="de-CH" sz="2400" b="0" i="1" dirty="0">
                <a:latin typeface="Frutiger LT 55 Roman"/>
              </a:rPr>
              <a:t>BM-Ausrichtungen und Modelle</a:t>
            </a:r>
          </a:p>
          <a:p>
            <a:pPr marL="698500" indent="-342900">
              <a:buFont typeface="+mj-lt"/>
              <a:buAutoNum type="arabicPeriod"/>
              <a:defRPr/>
            </a:pPr>
            <a:r>
              <a:rPr lang="de-CH" sz="2400" b="0" i="1" dirty="0">
                <a:latin typeface="Frutiger LT 55 Roman"/>
              </a:rPr>
              <a:t>Aufnahmebedingung in die BM1 und BM2</a:t>
            </a:r>
          </a:p>
          <a:p>
            <a:pPr marL="698500" indent="-342900">
              <a:buFont typeface="+mj-lt"/>
              <a:buAutoNum type="arabicPeriod"/>
              <a:defRPr/>
            </a:pPr>
            <a:r>
              <a:rPr lang="de-CH" sz="2400" b="0" i="1" dirty="0">
                <a:latin typeface="Frutiger LT 55 Roman"/>
              </a:rPr>
              <a:t>Voraussetzungen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133EDF2-39D0-4DBC-92D8-100D53EA22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50" t="18500" r="14563" b="76387"/>
          <a:stretch/>
        </p:blipFill>
        <p:spPr>
          <a:xfrm>
            <a:off x="6299716" y="188640"/>
            <a:ext cx="2844284" cy="46168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20489F7-DCAD-C82F-F297-C53D7CA205B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5DF1CA1-FA9F-8120-0170-702B4AFF307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9592" y="908720"/>
            <a:ext cx="8085128" cy="5329081"/>
          </a:xfr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IDA</a:t>
            </a:r>
            <a:endParaRPr kumimoji="0" lang="de-C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 panose="020B0503030504020204" pitchFamily="34" charset="0"/>
              <a:ea typeface="ＭＳ Ｐゴシック" charset="-128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IDAF</a:t>
            </a:r>
            <a:r>
              <a:rPr kumimoji="0" lang="de-C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 </a:t>
            </a:r>
            <a:r>
              <a:rPr kumimoji="0" lang="de-CH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(interdisziplinäres Arbeiten im Fach)</a:t>
            </a:r>
            <a:br>
              <a:rPr kumimoji="0" lang="de-CH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</a:br>
            <a:r>
              <a:rPr kumimoji="0" lang="de-CH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- BM1 und BM2 berufsbegleitend (4 Einheiten)</a:t>
            </a:r>
            <a:br>
              <a:rPr kumimoji="0" lang="de-CH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</a:br>
            <a:r>
              <a:rPr kumimoji="0" lang="de-CH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- BM2 Vollzeit (3 Einheiten)</a:t>
            </a:r>
          </a:p>
          <a:p>
            <a:pPr marR="0" lvl="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tabLst/>
              <a:defRPr/>
            </a:pPr>
            <a:endParaRPr kumimoji="0" lang="de-CH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 panose="020B0503030504020204" pitchFamily="34" charset="0"/>
              <a:ea typeface="ＭＳ Ｐゴシック" charset="-128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IDPA</a:t>
            </a:r>
            <a:r>
              <a:rPr kumimoji="0" lang="de-C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 </a:t>
            </a:r>
            <a:r>
              <a:rPr kumimoji="0" lang="de-CH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(interdisziplinäre Projektarbeit)</a:t>
            </a:r>
            <a:r>
              <a:rPr kumimoji="0" lang="de-C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/>
            </a:r>
            <a:br>
              <a:rPr kumimoji="0" lang="de-C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</a:br>
            <a:r>
              <a:rPr kumimoji="0" lang="de-CH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- interdisziplinäres Thema mit 2 BM-Fächern</a:t>
            </a:r>
            <a:br>
              <a:rPr kumimoji="0" lang="de-CH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</a:br>
            <a:r>
              <a:rPr kumimoji="0" lang="de-CH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- Gruppenarbeit während ca. 13 Wochen mit Präsentation</a:t>
            </a:r>
            <a:endParaRPr kumimoji="0" lang="de-CH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 panose="020B0503030504020204" pitchFamily="34" charset="0"/>
              <a:ea typeface="ＭＳ Ｐゴシック" charset="-128"/>
            </a:endParaRPr>
          </a:p>
          <a:p>
            <a:pPr marR="0" lvl="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tabLst/>
              <a:defRPr/>
            </a:pPr>
            <a:r>
              <a:rPr kumimoji="0" lang="de-C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  <a:sym typeface="Wingdings" panose="05000000000000000000" pitchFamily="2" charset="2"/>
              </a:rPr>
              <a:t> IDAF und IDPA ergeben zusammen die 9. Maturnote!</a:t>
            </a:r>
            <a:endParaRPr kumimoji="0" lang="de-CH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 panose="020B0503030504020204" pitchFamily="34" charset="0"/>
              <a:ea typeface="ＭＳ Ｐゴシック" charset="-128"/>
            </a:endParaRP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805136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872ABA8-D971-23FD-4F1E-67240592139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E35473A-FF08-802E-0112-A9B0B685BDF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solidFill>
                  <a:srgbClr val="0070C0"/>
                </a:solidFill>
                <a:latin typeface="Frutiger LT Com 55 Roman" panose="020B0503030504020204" pitchFamily="34" charset="0"/>
              </a:rPr>
              <a:t>BM1: Schultage / Unterricht </a:t>
            </a:r>
            <a:endParaRPr lang="de-CH" dirty="0">
              <a:solidFill>
                <a:srgbClr val="0070C0"/>
              </a:solidFill>
              <a:latin typeface="Frutiger LT Com 55 Roman" panose="020B0503030504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59B34AF-D4CC-C1DD-D6C5-B6219D06E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844824"/>
            <a:ext cx="5915025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385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67210AF-6CE1-9C65-4A41-46139F2A668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7587AB-9D3C-ABCA-FAB6-DBC2E3E0AE7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>
                <a:solidFill>
                  <a:srgbClr val="0070C0"/>
                </a:solidFill>
                <a:latin typeface="Frutiger LT Com 55 Roman" panose="020B0503030504020204" pitchFamily="34" charset="0"/>
              </a:rPr>
              <a:t>BM1: </a:t>
            </a:r>
            <a:r>
              <a:rPr kumimoji="0" lang="de-CH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Sprachaufenthalte </a:t>
            </a:r>
            <a:r>
              <a:rPr kumimoji="0" lang="de-C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/>
            </a:r>
            <a:br>
              <a:rPr kumimoji="0" lang="de-C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</a:br>
            <a:endParaRPr kumimoji="0" lang="de-CH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 panose="020B0503030504020204" pitchFamily="34" charset="0"/>
              <a:ea typeface="ＭＳ Ｐゴシック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  <a:t>Sie sind integrierender Bestandteil der  Ausbildung!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endParaRPr kumimoji="0" lang="de-CH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Frutiger LT 55 Roman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r>
              <a:rPr kumimoji="0" lang="de-CH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utiger LT 55 Roman"/>
              </a:rPr>
              <a:t>Französisch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  <a:t>Dijon </a:t>
            </a:r>
            <a:r>
              <a:rPr kumimoji="0" lang="de-C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  <a:t>(Frankreich) 2 Wochen	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  <a:t>Ende 2. Lehrjahr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endParaRPr kumimoji="0" lang="de-CH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55 Roman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r>
              <a:rPr kumimoji="0" lang="de-CH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utiger LT 55 Roman"/>
              </a:rPr>
              <a:t>Englisch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  <a:t>Möglichkeit eines 2-3 wöchigen Sprachaufenthaltes</a:t>
            </a:r>
            <a:r>
              <a:rPr kumimoji="0" lang="de-C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  <a:t/>
            </a:r>
            <a:br>
              <a:rPr kumimoji="0" lang="de-C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</a:br>
            <a:r>
              <a:rPr kumimoji="0" lang="de-C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  <a:t>in England oder Irland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  <a:t>im 3. Lehrjahr (Februar)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491343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2D7ED19-2764-00C1-D9CF-E2E706939AC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88424D5-1AA7-EF8B-5F25-17C63DC8A78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altLang="de-DE" dirty="0">
                <a:solidFill>
                  <a:srgbClr val="0070C0"/>
                </a:solidFill>
                <a:latin typeface="Frutiger LT Com 55 Roman" panose="020B0503030504020204" pitchFamily="34" charset="0"/>
                <a:ea typeface="MS PGothic" pitchFamily="34" charset="-128"/>
              </a:rPr>
              <a:t>BM1: </a:t>
            </a:r>
            <a:r>
              <a:rPr kumimoji="0" lang="de-CH" altLang="de-DE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utiger LT Com 55 Roman" panose="020B0503030504020204" pitchFamily="34" charset="0"/>
                <a:ea typeface="MS PGothic" pitchFamily="34" charset="-128"/>
              </a:rPr>
              <a:t>Kosten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altLang="de-DE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MS PGothic" pitchFamily="34" charset="-128"/>
              </a:rPr>
              <a:t>(im Vergleich zu Kauffrau/Kaufmann)‏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alt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MS PGothic" pitchFamily="34" charset="-128"/>
              </a:rPr>
              <a:t>	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>
                <a:tab pos="3590925" algn="l"/>
                <a:tab pos="3943350" algn="l"/>
                <a:tab pos="5019675" algn="dec"/>
              </a:tabLst>
              <a:defRPr/>
            </a:pPr>
            <a:r>
              <a:rPr kumimoji="0" lang="de-CH" alt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MS PGothic" pitchFamily="34" charset="-128"/>
              </a:rPr>
              <a:t>2 Wochen Frankreich: 			ca. CHF 1'600.-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>
                <a:tab pos="3590925" algn="l"/>
                <a:tab pos="3943350" algn="l"/>
                <a:tab pos="5019675" algn="dec"/>
              </a:tabLst>
              <a:defRPr/>
            </a:pPr>
            <a:r>
              <a:rPr kumimoji="0" lang="de-CH" alt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MS PGothic" pitchFamily="34" charset="-128"/>
              </a:rPr>
              <a:t>2 Wochen England/Irland: 	ca. CHF 1‘800.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>
                <a:tab pos="3590925" algn="l"/>
                <a:tab pos="3943350" algn="l"/>
                <a:tab pos="5019675" algn="dec"/>
              </a:tabLst>
              <a:defRPr/>
            </a:pPr>
            <a:r>
              <a:rPr kumimoji="0" lang="de-CH" alt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MS PGothic" pitchFamily="34" charset="-128"/>
              </a:rPr>
              <a:t>Lehrmittel (zusätzlich)			ca. CHF	200.-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90925" algn="l"/>
                <a:tab pos="3943350" algn="l"/>
                <a:tab pos="5019675" algn="dec"/>
              </a:tabLst>
              <a:defRPr/>
            </a:pPr>
            <a:r>
              <a:rPr kumimoji="0" lang="de-CH" alt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MS PGothic" pitchFamily="34" charset="-128"/>
              </a:rPr>
              <a:t>	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90925" algn="l"/>
                <a:tab pos="3943350" algn="l"/>
                <a:tab pos="5019675" algn="dec"/>
              </a:tabLst>
              <a:defRPr/>
            </a:pPr>
            <a:r>
              <a:rPr kumimoji="0" lang="de-CH" alt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Wingdings" pitchFamily="2" charset="2"/>
                <a:ea typeface="MS PGothic" pitchFamily="34" charset="-128"/>
              </a:rPr>
              <a:t></a:t>
            </a:r>
            <a:r>
              <a:rPr kumimoji="0" lang="de-CH" alt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utiger LT Com 55 Roman" panose="020B0503030504020204" pitchFamily="34" charset="0"/>
                <a:ea typeface="MS PGothic" pitchFamily="34" charset="-128"/>
              </a:rPr>
              <a:t> zusätzliche Kosten in 3 Jahren 	ca.	CHF  3‘600.-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288082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4D2541-A4A6-3326-5661-964FA8D2766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817DD38-8729-049C-F99F-8BAD554D243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sz="2800" dirty="0">
                <a:solidFill>
                  <a:srgbClr val="0070C0"/>
                </a:solidFill>
                <a:latin typeface="Frutiger LT 55 Roman"/>
              </a:rPr>
              <a:t>BM2 Vollzeit: Schultage / Unterricht </a:t>
            </a:r>
          </a:p>
          <a:p>
            <a:endParaRPr kumimoji="0" lang="de-CH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Frutiger LT 55 Roman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  <a:t>Unterricht</a:t>
            </a:r>
          </a:p>
          <a:p>
            <a:pPr marL="342900" marR="0" lvl="0" indent="-34290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  <a:t> an 5 Morgen</a:t>
            </a:r>
          </a:p>
          <a:p>
            <a:pPr marL="342900" marR="0" lvl="0" indent="-34290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  <a:t> und 3-4 Nachmittagen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55 Roman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  <a:t>Zusätzliche Lohnarbeit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  <a:t>Nur in sehr beschränktem Umfang möglich (max. 20%)!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326585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4D2541-A4A6-3326-5661-964FA8D2766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817DD38-8729-049C-F99F-8BAD554D243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sz="2800" dirty="0">
                <a:solidFill>
                  <a:srgbClr val="0070C0"/>
                </a:solidFill>
                <a:latin typeface="Frutiger LT 55 Roman"/>
              </a:rPr>
              <a:t>BM2 Teilzeit: Schultage / Unterricht </a:t>
            </a:r>
          </a:p>
          <a:p>
            <a:endParaRPr lang="de-CH" sz="2800" dirty="0">
              <a:solidFill>
                <a:srgbClr val="0070C0"/>
              </a:solidFill>
              <a:latin typeface="Frutiger LT 55 Roman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Unterricht</a:t>
            </a:r>
          </a:p>
          <a:p>
            <a:pPr marL="342900" marR="0" lvl="0" indent="-34290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2 Tage (i.d.R. Mittwoch + Donnerstag)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 panose="020B0503030504020204" pitchFamily="34" charset="0"/>
              <a:ea typeface="ＭＳ Ｐゴシック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Zusätzliche Lohnarbeit</a:t>
            </a:r>
          </a:p>
          <a:p>
            <a:pPr marL="342900" marR="0" lvl="0" indent="-34290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Möglich im Umfang von max. 60%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580677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8"/>
          </p:nvPr>
        </p:nvSpPr>
        <p:spPr>
          <a:xfrm>
            <a:off x="899592" y="980729"/>
            <a:ext cx="8061042" cy="5542044"/>
          </a:xfrm>
        </p:spPr>
        <p:txBody>
          <a:bodyPr/>
          <a:lstStyle/>
          <a:p>
            <a:r>
              <a:rPr lang="de-CH" dirty="0">
                <a:solidFill>
                  <a:srgbClr val="0070C0"/>
                </a:solidFill>
                <a:latin typeface="Frutiger LT Com 55 Roman" panose="020B0503030504020204" pitchFamily="34" charset="0"/>
              </a:rPr>
              <a:t>9. Internationale Fremdsprachendiplome</a:t>
            </a:r>
          </a:p>
          <a:p>
            <a:endParaRPr lang="de-CH" dirty="0">
              <a:solidFill>
                <a:srgbClr val="0070C0"/>
              </a:solidFill>
              <a:latin typeface="Frutiger LT Com 55 Roman" panose="020B0503030504020204" pitchFamily="34" charset="0"/>
            </a:endParaRPr>
          </a:p>
          <a:p>
            <a:pPr marL="342900" indent="-342900">
              <a:buClr>
                <a:srgbClr val="0083C4"/>
              </a:buClr>
              <a:buFont typeface="Wingdings" panose="05000000000000000000" pitchFamily="2" charset="2"/>
              <a:buChar char="Ø"/>
              <a:tabLst>
                <a:tab pos="2511425" algn="l"/>
              </a:tabLst>
            </a:pPr>
            <a:r>
              <a:rPr lang="de-CH" sz="2400" dirty="0">
                <a:latin typeface="Frutiger LT 55 Roman"/>
                <a:cs typeface="Arial" charset="0"/>
              </a:rPr>
              <a:t>Englisch:	</a:t>
            </a:r>
            <a:r>
              <a:rPr lang="de-CH" altLang="de-DE" sz="2400" i="1" dirty="0">
                <a:latin typeface="Frutiger LT 55 Roman"/>
              </a:rPr>
              <a:t>First </a:t>
            </a:r>
            <a:r>
              <a:rPr lang="de-CH" altLang="de-DE" sz="2400" i="1" dirty="0" err="1">
                <a:latin typeface="Frutiger LT 55 Roman"/>
              </a:rPr>
              <a:t>Certificate</a:t>
            </a:r>
            <a:r>
              <a:rPr lang="de-CH" altLang="de-DE" sz="2400" i="1" dirty="0">
                <a:latin typeface="Frutiger LT 55 Roman"/>
              </a:rPr>
              <a:t> in Englisch </a:t>
            </a:r>
            <a:r>
              <a:rPr lang="de-CH" altLang="de-DE" sz="2400" dirty="0">
                <a:latin typeface="Frutiger LT 55 Roman"/>
              </a:rPr>
              <a:t>(FCE), B2</a:t>
            </a:r>
            <a:endParaRPr lang="de-CH" sz="2400" dirty="0">
              <a:latin typeface="Frutiger LT 55 Roman"/>
            </a:endParaRPr>
          </a:p>
          <a:p>
            <a:pPr marL="342900" indent="-342900">
              <a:buClr>
                <a:srgbClr val="0083C4"/>
              </a:buClr>
              <a:buFont typeface="Wingdings" panose="05000000000000000000" pitchFamily="2" charset="2"/>
              <a:buChar char="Ø"/>
              <a:tabLst>
                <a:tab pos="2511425" algn="l"/>
              </a:tabLst>
            </a:pPr>
            <a:r>
              <a:rPr lang="de-CH" altLang="de-DE" sz="2400" dirty="0">
                <a:latin typeface="Frutiger LT 55 Roman"/>
              </a:rPr>
              <a:t>Französisch:	</a:t>
            </a:r>
            <a:r>
              <a:rPr lang="de-CH" altLang="de-DE" sz="2400" i="1" dirty="0">
                <a:latin typeface="Frutiger LT 55 Roman"/>
              </a:rPr>
              <a:t>Diplôme </a:t>
            </a:r>
            <a:r>
              <a:rPr lang="de-CH" altLang="de-DE" sz="2400" i="1" dirty="0" err="1">
                <a:latin typeface="Frutiger LT 55 Roman"/>
              </a:rPr>
              <a:t>d’étude</a:t>
            </a:r>
            <a:r>
              <a:rPr lang="de-CH" altLang="de-DE" sz="2400" i="1" dirty="0">
                <a:latin typeface="Frutiger LT 55 Roman"/>
              </a:rPr>
              <a:t> en </a:t>
            </a:r>
            <a:r>
              <a:rPr lang="de-CH" altLang="de-DE" sz="2400" i="1" dirty="0" err="1">
                <a:latin typeface="Frutiger LT 55 Roman"/>
              </a:rPr>
              <a:t>langue</a:t>
            </a:r>
            <a:r>
              <a:rPr lang="de-CH" altLang="de-DE" sz="2400" i="1" dirty="0">
                <a:latin typeface="Frutiger LT 55 Roman"/>
              </a:rPr>
              <a:t> </a:t>
            </a:r>
            <a:r>
              <a:rPr lang="de-CH" altLang="de-DE" sz="2400" i="1" dirty="0" err="1">
                <a:latin typeface="Frutiger LT 55 Roman"/>
              </a:rPr>
              <a:t>française</a:t>
            </a:r>
            <a:r>
              <a:rPr lang="de-CH" altLang="de-DE" sz="2400" dirty="0">
                <a:latin typeface="Frutiger LT 55 Roman"/>
              </a:rPr>
              <a:t/>
            </a:r>
            <a:br>
              <a:rPr lang="de-CH" altLang="de-DE" sz="2400" dirty="0">
                <a:latin typeface="Frutiger LT 55 Roman"/>
              </a:rPr>
            </a:br>
            <a:r>
              <a:rPr lang="de-CH" altLang="de-DE" sz="2400" dirty="0">
                <a:latin typeface="Frutiger LT 55 Roman"/>
              </a:rPr>
              <a:t>	DELF B1/B2 (Typ Wirtschaft B2 notwendig)</a:t>
            </a:r>
          </a:p>
          <a:p>
            <a:endParaRPr lang="de-CH" sz="2400" dirty="0">
              <a:latin typeface="Frutiger LT 55 Roman"/>
            </a:endParaRPr>
          </a:p>
          <a:p>
            <a:pPr>
              <a:buClr>
                <a:srgbClr val="0070C0"/>
              </a:buClr>
              <a:defRPr/>
            </a:pPr>
            <a:r>
              <a:rPr lang="de-CH" sz="2400" b="0" i="1" dirty="0">
                <a:latin typeface="Frutiger LT 55 Roman"/>
              </a:rPr>
              <a:t>Wer ein Diplom Niveau B2 vorweist, kann sich vom Unterricht </a:t>
            </a:r>
            <a:r>
              <a:rPr lang="de-CH" sz="2400" i="1" dirty="0">
                <a:latin typeface="Frutiger LT 55 Roman"/>
              </a:rPr>
              <a:t>teildispensieren</a:t>
            </a:r>
            <a:r>
              <a:rPr lang="de-CH" sz="2400" b="0" i="1" dirty="0">
                <a:latin typeface="Frutiger LT 55 Roman"/>
              </a:rPr>
              <a:t> lassen!</a:t>
            </a:r>
          </a:p>
          <a:p>
            <a:pPr>
              <a:buClr>
                <a:srgbClr val="0070C0"/>
              </a:buClr>
              <a:defRPr/>
            </a:pPr>
            <a:r>
              <a:rPr lang="de-CH" sz="2400" b="0" i="1" dirty="0">
                <a:latin typeface="Frutiger LT 55 Roman"/>
                <a:sym typeface="Wingdings" panose="05000000000000000000" pitchFamily="2" charset="2"/>
              </a:rPr>
              <a:t> Die Prüfungen im Unterricht müssen geschrieben werden. </a:t>
            </a:r>
            <a:endParaRPr lang="de-CH" sz="2400" b="0" i="1" dirty="0">
              <a:latin typeface="Frutiger LT 55 Roman"/>
            </a:endParaRPr>
          </a:p>
          <a:p>
            <a:pPr>
              <a:buClr>
                <a:srgbClr val="0070C0"/>
              </a:buClr>
              <a:defRPr/>
            </a:pPr>
            <a:endParaRPr lang="de-CH" sz="2400" b="0" i="1" dirty="0">
              <a:latin typeface="Frutiger LT 55 Roman"/>
            </a:endParaRPr>
          </a:p>
          <a:p>
            <a:pPr>
              <a:buClr>
                <a:srgbClr val="0070C0"/>
              </a:buClr>
              <a:defRPr/>
            </a:pPr>
            <a:r>
              <a:rPr lang="de-CH" sz="2400" b="0" i="1" dirty="0">
                <a:latin typeface="Frutiger LT 55 Roman"/>
              </a:rPr>
              <a:t>Wer ein höheres Diplom vorweist, kann sich durch das ABMH </a:t>
            </a:r>
            <a:r>
              <a:rPr lang="de-CH" sz="2400" i="1" dirty="0">
                <a:latin typeface="Frutiger LT 55 Roman"/>
              </a:rPr>
              <a:t>volldispensieren</a:t>
            </a:r>
            <a:r>
              <a:rPr lang="de-CH" sz="2400" b="0" i="1" dirty="0">
                <a:latin typeface="Frutiger LT 55 Roman"/>
              </a:rPr>
              <a:t> lassen! (Nachteil: keine Note im Berufsmaturitätszeugnis; Eintrag «erfüllt»)</a:t>
            </a:r>
          </a:p>
          <a:p>
            <a:endParaRPr lang="de-CH" sz="1800" dirty="0">
              <a:latin typeface="Frutiger LT 55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1800" b="0" dirty="0">
              <a:latin typeface="Frutiger LT 55 Roman"/>
            </a:endParaRPr>
          </a:p>
          <a:p>
            <a:endParaRPr lang="de-CH" b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133EDF2-39D0-4DBC-92D8-100D53EA22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50" t="18500" r="14563" b="76387"/>
          <a:stretch/>
        </p:blipFill>
        <p:spPr>
          <a:xfrm>
            <a:off x="6299716" y="188640"/>
            <a:ext cx="2844284" cy="46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140032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8"/>
          </p:nvPr>
        </p:nvSpPr>
        <p:spPr>
          <a:xfrm>
            <a:off x="1043608" y="980729"/>
            <a:ext cx="7917026" cy="5400599"/>
          </a:xfrm>
        </p:spPr>
        <p:txBody>
          <a:bodyPr/>
          <a:lstStyle/>
          <a:p>
            <a:r>
              <a:rPr lang="de-CH" dirty="0">
                <a:solidFill>
                  <a:srgbClr val="0070C0"/>
                </a:solidFill>
                <a:latin typeface="Frutiger LT Com 55 Roman" panose="020B0503030504020204" pitchFamily="34" charset="0"/>
              </a:rPr>
              <a:t>10. Kosten </a:t>
            </a:r>
          </a:p>
          <a:p>
            <a:endParaRPr lang="de-CH" sz="2000" dirty="0">
              <a:solidFill>
                <a:srgbClr val="0070C0"/>
              </a:solidFill>
              <a:latin typeface="Frutiger LT Com 55 Roman" panose="020B0503030504020204" pitchFamily="34" charset="0"/>
            </a:endParaRPr>
          </a:p>
          <a:p>
            <a:pPr marL="342900" indent="-342900"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sz="2400" b="0" i="1" dirty="0">
                <a:latin typeface="Frutiger LT 55 Roman"/>
                <a:cs typeface="Arial" charset="0"/>
              </a:rPr>
              <a:t>Selbst zu tragende Kosten für:</a:t>
            </a:r>
            <a:br>
              <a:rPr lang="de-CH" sz="2400" b="0" i="1" dirty="0">
                <a:latin typeface="Frutiger LT 55 Roman"/>
                <a:cs typeface="Arial" charset="0"/>
              </a:rPr>
            </a:br>
            <a:r>
              <a:rPr lang="de-CH" sz="2400" b="0" i="1" dirty="0">
                <a:latin typeface="Frutiger LT 55 Roman"/>
                <a:cs typeface="Arial" charset="0"/>
              </a:rPr>
              <a:t>Lehrmittel, Kopierpauschale, Prüfungsgebühren externer Diplome, Sprachaufenthalt usw.</a:t>
            </a:r>
          </a:p>
          <a:p>
            <a:pPr marL="342900" indent="-342900" defTabSz="914400">
              <a:buClr>
                <a:srgbClr val="0083C4"/>
              </a:buClr>
              <a:buFont typeface="Wingdings" panose="05000000000000000000" pitchFamily="2" charset="2"/>
              <a:buChar char="Ø"/>
            </a:pPr>
            <a:endParaRPr lang="de-CH" sz="2400" b="0" i="1" dirty="0">
              <a:latin typeface="Frutiger LT 55 Roman"/>
              <a:cs typeface="Arial" charset="0"/>
            </a:endParaRPr>
          </a:p>
          <a:p>
            <a:pPr marL="342900" indent="-342900" defTabSz="914400"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sz="2400" b="0" i="1" dirty="0">
                <a:latin typeface="Frutiger LT 55 Roman"/>
                <a:cs typeface="Arial" charset="0"/>
              </a:rPr>
              <a:t>BM2: Für </a:t>
            </a:r>
            <a:r>
              <a:rPr lang="de-CH" sz="2400" b="0" i="1" dirty="0" err="1">
                <a:latin typeface="Frutiger LT 55 Roman"/>
                <a:cs typeface="Arial" charset="0"/>
              </a:rPr>
              <a:t>Berufsmaturandinnen</a:t>
            </a:r>
            <a:r>
              <a:rPr lang="de-CH" sz="2400" b="0" i="1" dirty="0">
                <a:latin typeface="Frutiger LT 55 Roman"/>
                <a:cs typeface="Arial" charset="0"/>
              </a:rPr>
              <a:t> und Berufsmaturanden, die mind. 2 Jahre im Kanton Solothurn wohnen, kommen keine weiteren Kosten dazu.</a:t>
            </a:r>
          </a:p>
          <a:p>
            <a:pPr marL="342900" indent="-342900" defTabSz="914400">
              <a:buClr>
                <a:srgbClr val="0083C4"/>
              </a:buClr>
              <a:buFont typeface="Arial" panose="020B0604020202020204" pitchFamily="34" charset="0"/>
              <a:buChar char="•"/>
            </a:pPr>
            <a:endParaRPr lang="de-CH" sz="2000" b="0" dirty="0">
              <a:solidFill>
                <a:prstClr val="black"/>
              </a:solidFill>
              <a:latin typeface="Frutiger LT Com 55 Roman" panose="020B0503030504020204" pitchFamily="34" charset="0"/>
              <a:cs typeface="Arial" charset="0"/>
            </a:endParaRPr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2511425" algn="l"/>
              </a:tabLst>
            </a:pPr>
            <a:endParaRPr lang="de-CH" sz="2000" b="0" dirty="0">
              <a:solidFill>
                <a:srgbClr val="0070C0"/>
              </a:solidFill>
              <a:latin typeface="Frutiger LT Com 55 Roman" panose="020B0503030504020204" pitchFamily="34" charset="0"/>
            </a:endParaRPr>
          </a:p>
          <a:p>
            <a:endParaRPr lang="de-CH" sz="1600" dirty="0">
              <a:latin typeface="Frutiger LT Com 55 Roman" panose="020B0503030504020204" pitchFamily="34" charset="0"/>
            </a:endParaRPr>
          </a:p>
          <a:p>
            <a:endParaRPr lang="de-CH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000" b="0" dirty="0">
              <a:latin typeface="Frutiger LT Com 55 Roman" panose="020B0503030504020204" pitchFamily="34" charset="0"/>
            </a:endParaRPr>
          </a:p>
          <a:p>
            <a:endParaRPr lang="de-CH" b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133EDF2-39D0-4DBC-92D8-100D53EA22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50" t="18500" r="14563" b="76387"/>
          <a:stretch/>
        </p:blipFill>
        <p:spPr>
          <a:xfrm>
            <a:off x="6299716" y="188640"/>
            <a:ext cx="2844284" cy="46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914420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8"/>
          </p:nvPr>
        </p:nvSpPr>
        <p:spPr>
          <a:xfrm>
            <a:off x="1043608" y="980729"/>
            <a:ext cx="7917026" cy="5542044"/>
          </a:xfrm>
        </p:spPr>
        <p:txBody>
          <a:bodyPr/>
          <a:lstStyle/>
          <a:p>
            <a:r>
              <a:rPr lang="de-CH" dirty="0">
                <a:solidFill>
                  <a:srgbClr val="0070C0"/>
                </a:solidFill>
                <a:latin typeface="Frutiger LT Com 55 Roman" panose="020B0503030504020204" pitchFamily="34" charset="0"/>
              </a:rPr>
              <a:t>11. Promotion</a:t>
            </a:r>
          </a:p>
          <a:p>
            <a:endParaRPr lang="de-CH" sz="2000" dirty="0">
              <a:latin typeface="Frutiger LT Com 55 Roman" panose="020B0503030504020204" pitchFamily="34" charset="0"/>
            </a:endParaRPr>
          </a:p>
          <a:p>
            <a:pPr>
              <a:spcBef>
                <a:spcPts val="0"/>
              </a:spcBef>
            </a:pPr>
            <a:r>
              <a:rPr lang="de-CH" sz="2000" b="0" i="1" dirty="0">
                <a:latin typeface="Frutiger LT Com 55 Roman" panose="020B0503030504020204" pitchFamily="34" charset="0"/>
              </a:rPr>
              <a:t>Am Ende jedes Semesters gibt es ein Zeugnis mit den Noten der unterrichteten Fächer. Die Promotion ins nächste Semester erfolgt, wenn…</a:t>
            </a:r>
            <a:endParaRPr lang="de-DE" sz="2000" b="0" dirty="0">
              <a:latin typeface="Frutiger LT Com 55 Roman" panose="020B0503030504020204" pitchFamily="34" charset="0"/>
            </a:endParaRPr>
          </a:p>
          <a:p>
            <a:pPr lvl="2" indent="0">
              <a:lnSpc>
                <a:spcPct val="150000"/>
              </a:lnSpc>
              <a:buClr>
                <a:srgbClr val="0070C0"/>
              </a:buClr>
              <a:buNone/>
              <a:defRPr/>
            </a:pPr>
            <a:r>
              <a:rPr lang="de-CH" sz="2000" b="1" dirty="0">
                <a:latin typeface="Frutiger LT 55 Roman"/>
              </a:rPr>
              <a:t>… Durchschnitt 4.0</a:t>
            </a:r>
          </a:p>
          <a:p>
            <a:pPr lvl="2" indent="0">
              <a:lnSpc>
                <a:spcPct val="150000"/>
              </a:lnSpc>
              <a:buClr>
                <a:srgbClr val="0070C0"/>
              </a:buClr>
              <a:buNone/>
              <a:defRPr/>
            </a:pPr>
            <a:r>
              <a:rPr lang="de-CH" sz="2000" b="1" dirty="0">
                <a:latin typeface="Frutiger LT 55 Roman"/>
              </a:rPr>
              <a:t>… maximum 2 ungenügende Fachnoten</a:t>
            </a:r>
          </a:p>
          <a:p>
            <a:pPr lvl="2" indent="0">
              <a:lnSpc>
                <a:spcPct val="150000"/>
              </a:lnSpc>
              <a:buClr>
                <a:srgbClr val="0070C0"/>
              </a:buClr>
              <a:buNone/>
              <a:defRPr/>
            </a:pPr>
            <a:r>
              <a:rPr lang="de-CH" sz="2000" b="1" dirty="0">
                <a:latin typeface="Frutiger LT 55 Roman"/>
              </a:rPr>
              <a:t>… maximum negativer Notenwert 2.0</a:t>
            </a:r>
            <a:endParaRPr lang="de-CH" sz="2000" b="0" dirty="0">
              <a:latin typeface="Frutiger LT 55 Roman"/>
            </a:endParaRP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de-CH" sz="2000" b="0" i="1" dirty="0">
                <a:latin typeface="Frutiger LT 55 Roman"/>
              </a:rPr>
              <a:t>BM1 und BM2: Bei Beginn definitiv promoviert</a:t>
            </a: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de-CH" sz="2000" b="0" i="1" dirty="0">
                <a:latin typeface="Frutiger LT 55 Roman"/>
              </a:rPr>
              <a:t>BM1: Während der Ausbildung 1x Provisorium möglich, dann Wechsel in Grundbildung.</a:t>
            </a: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de-CH" sz="2000" b="0" i="1" dirty="0">
                <a:latin typeface="Frutiger LT 55 Roman"/>
              </a:rPr>
              <a:t>BM2: 1. Provisorium bedeutet Ausschluss!</a:t>
            </a:r>
          </a:p>
          <a:p>
            <a:endParaRPr lang="de-CH" sz="2000" dirty="0">
              <a:latin typeface="Frutiger LT Com 55 Roman" panose="020B0503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000" b="0" dirty="0">
              <a:latin typeface="Frutiger LT Com 55 Roman" panose="020B0503030504020204" pitchFamily="34" charset="0"/>
            </a:endParaRPr>
          </a:p>
          <a:p>
            <a:endParaRPr lang="de-CH" b="0" dirty="0">
              <a:latin typeface="Frutiger LT Com 55 Roman" panose="020B0503030504020204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133EDF2-39D0-4DBC-92D8-100D53EA22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50" t="18500" r="14563" b="76387"/>
          <a:stretch/>
        </p:blipFill>
        <p:spPr>
          <a:xfrm>
            <a:off x="6299716" y="188640"/>
            <a:ext cx="2844284" cy="46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25099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9B08E96-5021-3F63-05AE-2B226B44EEC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8ACA940-2EB5-00B6-2D12-81562476D24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  <a:latin typeface="Frutiger LT Com 55 Roman" panose="020B0503030504020204" pitchFamily="34" charset="0"/>
              </a:rPr>
              <a:t>12. Verschiedene Wege führen nach…</a:t>
            </a:r>
            <a:endParaRPr lang="de-CH" dirty="0">
              <a:solidFill>
                <a:srgbClr val="0070C0"/>
              </a:solidFill>
              <a:latin typeface="Frutiger LT Com 55 Roman" panose="020B0503030504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29E4524-A810-054F-9365-CA2F1CF78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870" y="1916832"/>
            <a:ext cx="4470665" cy="457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82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755576" y="846007"/>
            <a:ext cx="7917026" cy="6011993"/>
          </a:xfrm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rgbClr val="0070C0"/>
                </a:solidFill>
                <a:latin typeface="Frutiger LT 55 Roman"/>
              </a:rPr>
              <a:t>Überblick</a:t>
            </a:r>
          </a:p>
          <a:p>
            <a:pPr>
              <a:defRPr/>
            </a:pPr>
            <a:endParaRPr lang="de-CH" sz="1000" b="0" dirty="0">
              <a:latin typeface="Frutiger LT 55 Roman"/>
            </a:endParaRPr>
          </a:p>
          <a:p>
            <a:pPr marL="355600">
              <a:buClr>
                <a:srgbClr val="0070C0"/>
              </a:buClr>
              <a:defRPr/>
            </a:pPr>
            <a:endParaRPr lang="de-CH" sz="2400" dirty="0">
              <a:solidFill>
                <a:schemeClr val="tx2">
                  <a:lumMod val="75000"/>
                </a:schemeClr>
              </a:solidFill>
              <a:latin typeface="Frutiger LT 55 Roman"/>
            </a:endParaRPr>
          </a:p>
          <a:p>
            <a:pPr marL="457200" indent="-457200"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sz="2400" dirty="0">
                <a:latin typeface="Frutiger LT 55 Roman"/>
              </a:rPr>
              <a:t>Präsentation Ausrichtung Technik (GIBS)</a:t>
            </a:r>
          </a:p>
          <a:p>
            <a:pPr marL="457200" indent="-457200"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sz="2400" dirty="0">
                <a:latin typeface="Frutiger LT 55 Roman"/>
              </a:rPr>
              <a:t>Präsentation Ausrichtung Wirtschaft (KBS)</a:t>
            </a:r>
          </a:p>
          <a:p>
            <a:pPr>
              <a:buClr>
                <a:schemeClr val="tx2">
                  <a:lumMod val="75000"/>
                </a:schemeClr>
              </a:buClr>
            </a:pPr>
            <a:endParaRPr lang="de-CH" sz="2400" dirty="0">
              <a:latin typeface="Frutiger LT 55 Roman"/>
            </a:endParaRPr>
          </a:p>
          <a:p>
            <a:pPr marL="812800" indent="-457200">
              <a:buFont typeface="+mj-lt"/>
              <a:buAutoNum type="arabicPeriod" startAt="9"/>
              <a:defRPr/>
            </a:pPr>
            <a:r>
              <a:rPr lang="de-CH" sz="2400" b="0" i="1" dirty="0">
                <a:latin typeface="Frutiger LT 55 Roman"/>
              </a:rPr>
              <a:t>Internationale Fremdsprachendiplome</a:t>
            </a:r>
          </a:p>
          <a:p>
            <a:pPr marL="812800" indent="-457200">
              <a:buFont typeface="+mj-lt"/>
              <a:buAutoNum type="arabicPeriod" startAt="9"/>
              <a:defRPr/>
            </a:pPr>
            <a:r>
              <a:rPr lang="de-CH" sz="2400" b="0" i="1" dirty="0">
                <a:latin typeface="Frutiger LT 55 Roman"/>
              </a:rPr>
              <a:t>Kosten</a:t>
            </a:r>
          </a:p>
          <a:p>
            <a:pPr marL="812800" indent="-457200">
              <a:buFont typeface="+mj-lt"/>
              <a:buAutoNum type="arabicPeriod" startAt="9"/>
              <a:defRPr/>
            </a:pPr>
            <a:r>
              <a:rPr lang="de-CH" sz="2400" b="0" i="1" dirty="0">
                <a:latin typeface="Frutiger LT 55 Roman"/>
              </a:rPr>
              <a:t>Promotion</a:t>
            </a:r>
          </a:p>
          <a:p>
            <a:pPr marL="812800" indent="-457200">
              <a:buFont typeface="+mj-lt"/>
              <a:buAutoNum type="arabicPeriod" startAt="9"/>
              <a:defRPr/>
            </a:pPr>
            <a:r>
              <a:rPr lang="de-CH" sz="2400" b="0" i="1" dirty="0">
                <a:latin typeface="Frutiger LT 55 Roman"/>
              </a:rPr>
              <a:t>Verschiedene Wege führen nach….</a:t>
            </a:r>
          </a:p>
          <a:p>
            <a:pPr marL="812800" indent="-457200">
              <a:buFont typeface="+mj-lt"/>
              <a:buAutoNum type="arabicPeriod" startAt="9"/>
              <a:defRPr/>
            </a:pPr>
            <a:r>
              <a:rPr lang="de-CH" sz="2400" b="0" i="1" dirty="0">
                <a:latin typeface="Frutiger LT 55 Roman"/>
              </a:rPr>
              <a:t>Warum die Berufsmaturität machen</a:t>
            </a:r>
          </a:p>
          <a:p>
            <a:pPr marL="812800" indent="-457200">
              <a:buFont typeface="+mj-lt"/>
              <a:buAutoNum type="arabicPeriod" startAt="9"/>
              <a:defRPr/>
            </a:pPr>
            <a:r>
              <a:rPr lang="de-CH" sz="2400" b="0" i="1" dirty="0">
                <a:latin typeface="Frutiger LT 55 Roman"/>
              </a:rPr>
              <a:t>Weitere Informationen</a:t>
            </a:r>
          </a:p>
          <a:p>
            <a:pPr marL="812800" indent="-457200">
              <a:buFont typeface="+mj-lt"/>
              <a:buAutoNum type="arabicPeriod" startAt="9"/>
              <a:defRPr/>
            </a:pPr>
            <a:endParaRPr lang="de-CH" sz="2400" b="0" i="1" dirty="0">
              <a:latin typeface="Frutiger LT 55 Roman"/>
            </a:endParaRPr>
          </a:p>
          <a:p>
            <a:pPr marL="355600">
              <a:buClr>
                <a:srgbClr val="0070C0"/>
              </a:buClr>
              <a:defRPr/>
            </a:pPr>
            <a:endParaRPr lang="de-CH" sz="2400" b="0" i="1" dirty="0">
              <a:latin typeface="Frutiger LT 55 Roman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133EDF2-39D0-4DBC-92D8-100D53EA22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50" t="18500" r="14563" b="76387"/>
          <a:stretch/>
        </p:blipFill>
        <p:spPr>
          <a:xfrm>
            <a:off x="6299716" y="188640"/>
            <a:ext cx="2844284" cy="46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186721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A17ACD7-CAAB-71D6-F3CC-3D6CAEF5954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11494EF-E651-20A5-E1A9-4A710B03E9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altLang="de-DE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utiger LT Com 55 Roman" panose="020B0503030504020204" pitchFamily="34" charset="0"/>
                <a:ea typeface="MS PGothic" pitchFamily="34" charset="-128"/>
              </a:rPr>
              <a:t>13. Warum also die Berufsmaturität machen?</a:t>
            </a:r>
            <a:endParaRPr kumimoji="0" lang="de-CH" altLang="de-D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 panose="020B0503030504020204" pitchFamily="34" charset="0"/>
              <a:ea typeface="MS PGothic" pitchFamily="34" charset="-128"/>
            </a:endParaRPr>
          </a:p>
          <a:p>
            <a:pPr marL="342900" marR="0" lvl="0" indent="-342900" algn="l" defTabSz="676275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>
                <a:tab pos="3143250" algn="l"/>
                <a:tab pos="3676650" algn="l"/>
                <a:tab pos="5019675" algn="dec"/>
              </a:tabLst>
              <a:defRPr/>
            </a:pPr>
            <a:r>
              <a:rPr kumimoji="0" lang="de-CH" altLang="de-DE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MS PGothic" pitchFamily="34" charset="-128"/>
              </a:rPr>
              <a:t>Sie ist ein Schlüssel für die Berufsentwicklung</a:t>
            </a:r>
            <a:endParaRPr kumimoji="0" lang="de-CH" altLang="de-DE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 panose="020B0503030504020204" pitchFamily="34" charset="0"/>
              <a:ea typeface="MS PGothic" pitchFamily="34" charset="-128"/>
            </a:endParaRPr>
          </a:p>
          <a:p>
            <a:pPr marL="342900" marR="0" lvl="0" indent="-342900" algn="l" defTabSz="676275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>
                <a:tab pos="3143250" algn="l"/>
                <a:tab pos="3676650" algn="l"/>
                <a:tab pos="5019675" algn="dec"/>
              </a:tabLst>
              <a:defRPr/>
            </a:pPr>
            <a:r>
              <a:rPr kumimoji="0" lang="de-CH" altLang="de-DE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MS PGothic" pitchFamily="34" charset="-128"/>
              </a:rPr>
              <a:t>Sie öffnet neue Perspektiven</a:t>
            </a:r>
          </a:p>
          <a:p>
            <a:pPr marL="342900" marR="0" lvl="0" indent="-342900" algn="l" defTabSz="676275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>
                <a:tab pos="3143250" algn="l"/>
                <a:tab pos="3676650" algn="l"/>
                <a:tab pos="5019675" algn="dec"/>
              </a:tabLst>
              <a:defRPr/>
            </a:pPr>
            <a:r>
              <a:rPr kumimoji="0" lang="de-CH" altLang="de-DE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MS PGothic" pitchFamily="34" charset="-128"/>
              </a:rPr>
              <a:t>Sie ist ein Sprungbrett für die Karriere</a:t>
            </a:r>
          </a:p>
          <a:p>
            <a:pPr marL="342900" marR="0" lvl="0" indent="-342900" algn="l" defTabSz="676275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>
                <a:tab pos="3143250" algn="l"/>
                <a:tab pos="3676650" algn="l"/>
                <a:tab pos="5019675" algn="dec"/>
              </a:tabLst>
              <a:defRPr/>
            </a:pPr>
            <a:r>
              <a:rPr kumimoji="0" lang="de-CH" altLang="de-DE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MS PGothic" pitchFamily="34" charset="-128"/>
              </a:rPr>
              <a:t>Sie öffnet die Tür zur Fachhochschule oder sogar Uni</a:t>
            </a:r>
          </a:p>
          <a:p>
            <a:pPr marL="342900" marR="0" lvl="0" indent="-342900" algn="l" defTabSz="676275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>
                <a:tab pos="3143250" algn="l"/>
                <a:tab pos="3676650" algn="l"/>
                <a:tab pos="5019675" algn="dec"/>
              </a:tabLst>
              <a:defRPr/>
            </a:pPr>
            <a:r>
              <a:rPr kumimoji="0" lang="de-CH" altLang="de-DE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MS PGothic" pitchFamily="34" charset="-128"/>
              </a:rPr>
              <a:t>Sie ist der Grundstein für gefragte Experten und Expertinnen auf dem Arbeitsmarkt </a:t>
            </a:r>
          </a:p>
          <a:p>
            <a:pPr marL="342900" marR="0" lvl="0" indent="-342900" algn="l" defTabSz="676275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>
                <a:tab pos="3143250" algn="l"/>
                <a:tab pos="3676650" algn="l"/>
                <a:tab pos="5019675" algn="dec"/>
              </a:tabLst>
              <a:defRPr/>
            </a:pPr>
            <a:r>
              <a:rPr kumimoji="0" lang="de-CH" altLang="de-DE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MS PGothic" pitchFamily="34" charset="-128"/>
              </a:rPr>
              <a:t>Sie ist eine langfristige Investition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393057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843AA71-231D-6051-C7F2-08FFA71F88E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C92050B-2F06-41C0-BF3F-59543026FBE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altLang="de-DE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utiger LT Com 55 Roman" panose="020B0503030504020204" pitchFamily="34" charset="0"/>
                <a:ea typeface="MS PGothic" pitchFamily="34" charset="-128"/>
              </a:rPr>
              <a:t>15. Weitere Informationen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altLang="de-DE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utiger LT Com 55 Roman" panose="020B0503030504020204" pitchFamily="34" charset="0"/>
              <a:ea typeface="MS PGothic" pitchFamily="34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alt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utiger LT Com 55 Roman" panose="020B0503030504020204" pitchFamily="34" charset="0"/>
                <a:ea typeface="MS PGothic" pitchFamily="34" charset="-128"/>
              </a:rPr>
              <a:t>berufsmatura.so.ch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altLang="de-D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 panose="020B0503030504020204" pitchFamily="34" charset="0"/>
              <a:ea typeface="MS PGothic" pitchFamily="34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alt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MS PGothic" pitchFamily="34" charset="-128"/>
              </a:rPr>
              <a:t> </a:t>
            </a:r>
            <a:endParaRPr kumimoji="0" lang="de-CH" altLang="de-DE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 panose="020B0503030504020204" pitchFamily="34" charset="0"/>
              <a:ea typeface="MS PGothic" pitchFamily="34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altLang="de-D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 panose="020B0503030504020204" pitchFamily="34" charset="0"/>
              <a:ea typeface="MS PGothic" pitchFamily="34" charset="-128"/>
            </a:endParaRPr>
          </a:p>
          <a:p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A2CFC71-942D-058C-9D5F-DAA77B422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2348880"/>
            <a:ext cx="3886200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539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B2B7DD6-4E84-87F8-052C-6047C15A6C2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028568E-6339-A845-B68F-51753FD8EF4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altLang="de-DE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utiger LT Com 55 Roman" panose="020B0503030504020204" pitchFamily="34" charset="0"/>
              <a:ea typeface="MS PGothic" pitchFamily="34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CH" altLang="de-DE" sz="2400" dirty="0">
              <a:solidFill>
                <a:srgbClr val="FF0000"/>
              </a:solidFill>
              <a:latin typeface="Frutiger LT Com 55 Roman" panose="020B0503030504020204" pitchFamily="34" charset="0"/>
              <a:ea typeface="MS PGothic" pitchFamily="34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CH" altLang="de-DE" sz="2400" dirty="0">
              <a:solidFill>
                <a:srgbClr val="FF0000"/>
              </a:solidFill>
              <a:latin typeface="Frutiger LT Com 55 Roman" panose="020B0503030504020204" pitchFamily="34" charset="0"/>
              <a:ea typeface="MS PGothic" pitchFamily="34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altLang="de-DE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utiger LT Com 55 Roman" panose="020B0503030504020204" pitchFamily="34" charset="0"/>
              <a:ea typeface="MS PGothic" pitchFamily="34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CH" altLang="de-DE" sz="2400" dirty="0">
              <a:solidFill>
                <a:srgbClr val="FF0000"/>
              </a:solidFill>
              <a:latin typeface="Frutiger LT Com 55 Roman" panose="020B0503030504020204" pitchFamily="34" charset="0"/>
              <a:ea typeface="MS PGothic" pitchFamily="34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altLang="de-DE" sz="2400" dirty="0">
                <a:solidFill>
                  <a:srgbClr val="FF0000"/>
                </a:solidFill>
                <a:latin typeface="Frutiger LT Com 55 Roman" panose="020B0503030504020204" pitchFamily="34" charset="0"/>
                <a:ea typeface="MS PGothic" pitchFamily="34" charset="-128"/>
              </a:rPr>
              <a:t>		</a:t>
            </a:r>
            <a:r>
              <a:rPr lang="de-CH" altLang="de-DE" sz="2400" dirty="0" err="1">
                <a:solidFill>
                  <a:srgbClr val="FF0000"/>
                </a:solidFill>
                <a:latin typeface="Frutiger LT Com 55 Roman" panose="020B0503030504020204" pitchFamily="34" charset="0"/>
                <a:ea typeface="MS PGothic" pitchFamily="34" charset="-128"/>
              </a:rPr>
              <a:t>kbs</a:t>
            </a:r>
            <a:endParaRPr kumimoji="0" lang="de-CH" altLang="de-DE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utiger LT Com 55 Roman" panose="020B0503030504020204" pitchFamily="34" charset="0"/>
              <a:ea typeface="MS PGothic" pitchFamily="34" charset="-128"/>
            </a:endParaRPr>
          </a:p>
          <a:p>
            <a:endParaRPr lang="de-CH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9AEC104-FEA3-ECF4-4433-6B48A7928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1484784"/>
            <a:ext cx="4120993" cy="407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5193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7D81D51-44C5-B793-AF82-3388E6663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D3F48BE-E054-DC6B-FD58-6BA4A06497A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022E53C-180A-3B51-94CA-B4704A723C66}"/>
              </a:ext>
            </a:extLst>
          </p:cNvPr>
          <p:cNvSpPr txBox="1"/>
          <p:nvPr/>
        </p:nvSpPr>
        <p:spPr>
          <a:xfrm>
            <a:off x="1403648" y="3198167"/>
            <a:ext cx="10801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alt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utiger LT Com 55 Roman" panose="020B0503030504020204" pitchFamily="34" charset="0"/>
                <a:ea typeface="MS PGothic" pitchFamily="34" charset="-128"/>
              </a:rPr>
              <a:t>gibs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83901B7-67C8-9F8B-283E-78A79F29A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1914997"/>
            <a:ext cx="4100028" cy="411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5989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509AA95-5D27-C4A5-2089-2FFE55EA90D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CDAF680-8531-6AA5-0140-D8124C7CF8A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algn="ctr">
              <a:defRPr/>
            </a:pPr>
            <a:r>
              <a:rPr lang="de-DE" sz="3200" dirty="0">
                <a:solidFill>
                  <a:srgbClr val="0070C0"/>
                </a:solidFill>
                <a:latin typeface="Frutiger LT 55 Roman"/>
                <a:ea typeface="MS PGothic" pitchFamily="34" charset="-128"/>
              </a:rPr>
              <a:t>Informationsveranstaltung zur BM </a:t>
            </a:r>
          </a:p>
          <a:p>
            <a:pPr algn="ctr">
              <a:defRPr/>
            </a:pPr>
            <a:r>
              <a:rPr lang="de-DE" sz="3200" dirty="0">
                <a:solidFill>
                  <a:srgbClr val="0070C0"/>
                </a:solidFill>
                <a:latin typeface="Frutiger LT 55 Roman"/>
                <a:ea typeface="MS PGothic" pitchFamily="34" charset="-128"/>
              </a:rPr>
              <a:t>am BBZ Solothurn</a:t>
            </a:r>
            <a:endParaRPr lang="de-DE" sz="3200" dirty="0">
              <a:latin typeface="Frutiger LT 55 Roman"/>
            </a:endParaRPr>
          </a:p>
          <a:p>
            <a:pPr algn="ctr"/>
            <a:r>
              <a:rPr lang="de-DE" sz="3200" dirty="0">
                <a:latin typeface="Frutiger LT 55 Roman"/>
              </a:rPr>
              <a:t>Dienstag, 7. November 2023</a:t>
            </a:r>
          </a:p>
          <a:p>
            <a:pPr algn="ctr"/>
            <a:r>
              <a:rPr lang="de-DE" sz="3200" dirty="0">
                <a:latin typeface="Frutiger LT 55 Roman"/>
              </a:rPr>
              <a:t>18.00-19.30 (Aula)</a:t>
            </a:r>
          </a:p>
          <a:p>
            <a:pPr algn="ctr"/>
            <a:endParaRPr lang="de-DE" sz="3200" dirty="0">
              <a:latin typeface="Frutiger LT 55 Roman"/>
            </a:endParaRPr>
          </a:p>
          <a:p>
            <a:pPr algn="ctr"/>
            <a:endParaRPr lang="de-DE" sz="3200" dirty="0">
              <a:latin typeface="Frutiger LT 55 Roman"/>
            </a:endParaRPr>
          </a:p>
          <a:p>
            <a:pPr algn="ctr">
              <a:defRPr/>
            </a:pPr>
            <a:r>
              <a:rPr lang="de-DE" sz="3200" dirty="0">
                <a:solidFill>
                  <a:srgbClr val="0070C0"/>
                </a:solidFill>
                <a:latin typeface="Frutiger LT 55 Roman"/>
                <a:ea typeface="MS PGothic" pitchFamily="34" charset="-128"/>
              </a:rPr>
              <a:t>Schnuppertag am BBZ Solothurn</a:t>
            </a:r>
          </a:p>
          <a:p>
            <a:pPr algn="ctr"/>
            <a:r>
              <a:rPr lang="de-DE" sz="3200" dirty="0">
                <a:latin typeface="Frutiger LT 55 Roman"/>
              </a:rPr>
              <a:t>Donnerstag, 7. Dezember 2023</a:t>
            </a:r>
          </a:p>
          <a:p>
            <a:endParaRPr lang="de-DE" sz="3200" dirty="0">
              <a:solidFill>
                <a:srgbClr val="0070C0"/>
              </a:solidFill>
              <a:latin typeface="Frutiger LT 55 Roman"/>
              <a:ea typeface="MS PGothic" pitchFamily="34" charset="-128"/>
            </a:endParaRPr>
          </a:p>
          <a:p>
            <a:endParaRPr lang="de-DE" dirty="0"/>
          </a:p>
          <a:p>
            <a:endParaRPr lang="de-DE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581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3539C63-D208-2572-1FB6-762E093DAD3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EDD6AF1-DEC0-43A4-C8A1-D6D87B431A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altLang="de-DE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utiger LT Com 55 Roman" panose="020B0503030504020204" pitchFamily="34" charset="0"/>
                <a:ea typeface="MS PGothic" pitchFamily="34" charset="-128"/>
              </a:rPr>
              <a:t>Weitere Fragen zur BM?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altLang="de-D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 panose="020B0503030504020204" pitchFamily="34" charset="0"/>
              <a:ea typeface="MS PGothic" pitchFamily="34" charset="-128"/>
            </a:endParaRPr>
          </a:p>
          <a:p>
            <a:r>
              <a:rPr lang="de-CH" sz="2400" dirty="0">
                <a:latin typeface="Frutiger LT 55 Roman"/>
              </a:rPr>
              <a:t>Gibs</a:t>
            </a: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de-CH" sz="2400" dirty="0">
                <a:latin typeface="Frutiger LT 55 Roman"/>
              </a:rPr>
              <a:t>Jürg Viragh: </a:t>
            </a:r>
            <a:r>
              <a:rPr lang="de-CH" sz="2400" b="0" i="1" dirty="0">
                <a:latin typeface="Frutiger LT 55 Roman"/>
              </a:rPr>
              <a:t>Rektor Gibs Solothurn / Abteilungsleiter BM</a:t>
            </a: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de-CH" sz="2400" dirty="0">
                <a:latin typeface="Frutiger LT 55 Roman"/>
              </a:rPr>
              <a:t>Dominique Hirschi</a:t>
            </a:r>
            <a:r>
              <a:rPr lang="de-CH" sz="2400" b="0" dirty="0">
                <a:latin typeface="Frutiger LT 55 Roman"/>
              </a:rPr>
              <a:t>: </a:t>
            </a:r>
            <a:r>
              <a:rPr lang="de-CH" sz="2400" b="0" i="1" dirty="0">
                <a:latin typeface="Frutiger LT 55 Roman"/>
              </a:rPr>
              <a:t>Lehrbeauftragter Mathematik und Physik / Bereichsleiter Berufsmaturität</a:t>
            </a: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de-CH" sz="2400" dirty="0">
                <a:latin typeface="Frutiger LT 55 Roman"/>
              </a:rPr>
              <a:t>Doris Frei</a:t>
            </a:r>
            <a:r>
              <a:rPr lang="de-CH" sz="2400" b="0" dirty="0">
                <a:latin typeface="Frutiger LT 55 Roman"/>
              </a:rPr>
              <a:t>: </a:t>
            </a:r>
            <a:r>
              <a:rPr lang="de-CH" sz="2400" b="0" i="1" dirty="0">
                <a:latin typeface="Frutiger LT 55 Roman"/>
              </a:rPr>
              <a:t>Sekretariat BM </a:t>
            </a:r>
          </a:p>
          <a:p>
            <a:pPr>
              <a:buClr>
                <a:srgbClr val="0070C0"/>
              </a:buClr>
            </a:pPr>
            <a:endParaRPr lang="de-CH" sz="2400" dirty="0">
              <a:solidFill>
                <a:srgbClr val="0070C0"/>
              </a:solidFill>
              <a:latin typeface="Frutiger LT 55 Roman"/>
            </a:endParaRPr>
          </a:p>
          <a:p>
            <a:pPr>
              <a:buClr>
                <a:srgbClr val="0070C0"/>
              </a:buClr>
            </a:pPr>
            <a:r>
              <a:rPr lang="de-CH" sz="2400" dirty="0">
                <a:latin typeface="Frutiger LT 55 Roman"/>
              </a:rPr>
              <a:t>KBS</a:t>
            </a: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de-CH" sz="2400" dirty="0">
                <a:latin typeface="Frutiger LT 55 Roman"/>
              </a:rPr>
              <a:t>Chantal Hohermuth</a:t>
            </a:r>
            <a:r>
              <a:rPr lang="de-CH" sz="2400" b="0" dirty="0">
                <a:latin typeface="Frutiger LT 55 Roman"/>
              </a:rPr>
              <a:t>: </a:t>
            </a:r>
            <a:r>
              <a:rPr lang="de-CH" sz="2400" b="0" i="1" dirty="0">
                <a:latin typeface="Frutiger LT 55 Roman"/>
              </a:rPr>
              <a:t>Abteilungsleiterin BM / Kantonale Koordinatorin</a:t>
            </a: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de-CH" sz="2400" dirty="0">
                <a:latin typeface="Frutiger LT 55 Roman"/>
              </a:rPr>
              <a:t>Jeannine David</a:t>
            </a:r>
            <a:r>
              <a:rPr lang="de-CH" sz="2400" b="0" dirty="0">
                <a:latin typeface="Frutiger LT 55 Roman"/>
              </a:rPr>
              <a:t>: </a:t>
            </a:r>
            <a:r>
              <a:rPr lang="de-CH" sz="2400" b="0" i="1" dirty="0">
                <a:latin typeface="Frutiger LT 55 Roman"/>
              </a:rPr>
              <a:t>Sekretariat BM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265005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617FED-AA08-3782-CD46-858B1FD85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sz="2800" dirty="0">
                <a:solidFill>
                  <a:srgbClr val="0070C0"/>
                </a:solidFill>
              </a:rPr>
              <a:t>Herzlichen Dank für </a:t>
            </a:r>
            <a:br>
              <a:rPr lang="de-CH" altLang="de-DE" sz="2800" dirty="0">
                <a:solidFill>
                  <a:srgbClr val="0070C0"/>
                </a:solidFill>
              </a:rPr>
            </a:br>
            <a:r>
              <a:rPr lang="de-CH" altLang="de-DE" sz="2800" dirty="0">
                <a:solidFill>
                  <a:srgbClr val="0070C0"/>
                </a:solidFill>
              </a:rPr>
              <a:t>Ihre Aufmerksamkeit! </a:t>
            </a:r>
            <a:br>
              <a:rPr lang="de-CH" altLang="de-DE" sz="2800" dirty="0">
                <a:solidFill>
                  <a:srgbClr val="0070C0"/>
                </a:solidFill>
              </a:rPr>
            </a:b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87960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-381000" y="1295400"/>
            <a:ext cx="10929938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 eaLnBrk="0" hangingPunct="0">
              <a:buClr>
                <a:srgbClr val="0066FF"/>
              </a:buClr>
              <a:buSzPct val="100000"/>
              <a:buFont typeface="Arial Black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/>
            </a:pPr>
            <a:endParaRPr lang="de-DE" i="1">
              <a:solidFill>
                <a:srgbClr val="00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2" charset="0"/>
              <a:cs typeface="DejaVu Sans" charset="0"/>
            </a:endParaRPr>
          </a:p>
          <a:p>
            <a:pPr algn="ctr" eaLnBrk="0" hangingPunct="0">
              <a:buClr>
                <a:srgbClr val="000000"/>
              </a:buClr>
              <a:buSzPct val="100000"/>
              <a:buFont typeface="Arial Black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/>
            </a:pPr>
            <a:r>
              <a:rPr lang="de-DE" sz="4000">
                <a:solidFill>
                  <a:srgbClr val="000000"/>
                </a:solidFill>
                <a:latin typeface="Arial Black" pitchFamily="32" charset="0"/>
                <a:cs typeface="DejaVu Sans" charset="0"/>
              </a:rPr>
              <a:t> 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1067694" y="1003986"/>
            <a:ext cx="7917026" cy="5329081"/>
          </a:xfrm>
        </p:spPr>
        <p:txBody>
          <a:bodyPr/>
          <a:lstStyle/>
          <a:p>
            <a:r>
              <a:rPr lang="de-CH" dirty="0">
                <a:solidFill>
                  <a:srgbClr val="0070C0"/>
                </a:solidFill>
                <a:latin typeface="Frutiger LT Com 55 Roman" panose="020B0503030504020204" pitchFamily="34" charset="0"/>
              </a:rPr>
              <a:t>1. </a:t>
            </a:r>
            <a:r>
              <a:rPr lang="de-CH" dirty="0">
                <a:solidFill>
                  <a:srgbClr val="0070C0"/>
                </a:solidFill>
                <a:latin typeface="Frutiger LT 55 Roman"/>
              </a:rPr>
              <a:t>Berufsbildungszentren (BBZ) im Kanton Solothurn</a:t>
            </a:r>
          </a:p>
          <a:p>
            <a:endParaRPr lang="de-CH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133EDF2-39D0-4DBC-92D8-100D53EA22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50" t="18500" r="14563" b="76387"/>
          <a:stretch/>
        </p:blipFill>
        <p:spPr>
          <a:xfrm>
            <a:off x="6299716" y="188640"/>
            <a:ext cx="2844284" cy="46168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EB7EDDE-AC07-9B48-C376-BD6E11E6D6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6656" y="1628800"/>
            <a:ext cx="6570687" cy="459948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126389A-49D0-0ACA-D7A1-150136F79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7D83F70-0A2C-FA74-17B0-94E1992EE7E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>
                <a:solidFill>
                  <a:srgbClr val="0070C0"/>
                </a:solidFill>
                <a:latin typeface="Frutiger LT Com 55 Roman" panose="020B0503030504020204" pitchFamily="34" charset="0"/>
              </a:rPr>
              <a:t>2</a:t>
            </a:r>
            <a:r>
              <a:rPr kumimoji="0" lang="de-CH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. </a:t>
            </a:r>
            <a:r>
              <a:rPr kumimoji="0" lang="de-CH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utiger LT 55 Roman"/>
              </a:rPr>
              <a:t>Was sind die Vorteile einer Berufsmaturität?</a:t>
            </a:r>
            <a:r>
              <a:rPr kumimoji="0" lang="de-C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  <a:t/>
            </a:r>
            <a:br>
              <a:rPr kumimoji="0" lang="de-C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</a:br>
            <a:endParaRPr kumimoji="0" lang="de-C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55 Roman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  <a:t> Ein dualer Bildungsweg: 1 Lehrgang = 2 Ausweise (EFZ und Matur)</a:t>
            </a:r>
          </a:p>
          <a:p>
            <a:pPr marL="342900" marR="0" lvl="0" indent="-34290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  <a:sym typeface="Wingdings" panose="05000000000000000000" pitchFamily="2" charset="2"/>
              </a:rPr>
              <a:t>Berufsabschluss und Eintrittsticket für eine Fachhochschule </a:t>
            </a:r>
            <a:endParaRPr kumimoji="0" lang="de-CH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55 Roman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  <a:t> Verbindung von Theorie und Praxis </a:t>
            </a:r>
          </a:p>
          <a:p>
            <a:pPr marL="342900" marR="0" lvl="0" indent="-34290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  <a:t>Alternative zum gymnasialen Weg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55886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118" name="Textplatzhalter 1"/>
          <p:cNvSpPr>
            <a:spLocks noGrp="1"/>
          </p:cNvSpPr>
          <p:nvPr>
            <p:ph type="body" sz="quarter" idx="18"/>
          </p:nvPr>
        </p:nvSpPr>
        <p:spPr>
          <a:xfrm>
            <a:off x="1067694" y="1003986"/>
            <a:ext cx="7917026" cy="5329081"/>
          </a:xfrm>
        </p:spPr>
        <p:txBody>
          <a:bodyPr/>
          <a:lstStyle/>
          <a:p>
            <a:r>
              <a:rPr lang="de-DE" altLang="de-DE" dirty="0">
                <a:solidFill>
                  <a:srgbClr val="0070C0"/>
                </a:solidFill>
                <a:latin typeface="Frutiger LT Com 55 Roman" panose="020B0503030504020204" pitchFamily="34" charset="0"/>
              </a:rPr>
              <a:t>3. </a:t>
            </a:r>
            <a:r>
              <a:rPr lang="de-DE" altLang="de-DE" dirty="0">
                <a:solidFill>
                  <a:srgbClr val="0070C0"/>
                </a:solidFill>
                <a:latin typeface="Frutiger LT 55 Roman"/>
              </a:rPr>
              <a:t>Bildungswege in der Schweiz</a:t>
            </a:r>
          </a:p>
          <a:p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133EDF2-39D0-4DBC-92D8-100D53EA22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750" t="18500" r="14563" b="76387"/>
          <a:stretch/>
        </p:blipFill>
        <p:spPr>
          <a:xfrm>
            <a:off x="6299716" y="188640"/>
            <a:ext cx="2844284" cy="46168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1DC9D19-F192-AE8E-848A-6236C89A5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694" y="1484784"/>
            <a:ext cx="7163421" cy="472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771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BF40E0B-5442-0362-4743-7BAF0D885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E49FD73-ADEC-C47B-7AB2-D4E7E0FAED3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utiger LT 55 Roman"/>
              </a:rPr>
              <a:t>4. Mögliche Weiterbildungen</a:t>
            </a:r>
          </a:p>
          <a:p>
            <a:pPr marL="342900" marR="0" lvl="0" indent="-34290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  <a:t>Fachhochschulen (FH) – Ausrichtung Wirtschaft</a:t>
            </a:r>
          </a:p>
          <a:p>
            <a:pPr marR="0" lvl="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tabLst/>
              <a:defRPr/>
            </a:pPr>
            <a:r>
              <a:rPr kumimoji="0" lang="de-CH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  <a:t>z.B</a:t>
            </a:r>
            <a:r>
              <a:rPr kumimoji="0" lang="de-CH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  <a:t>: Betriebsökonom/-in; Business Administration (International Management); Business Information Technology; Wirtschaftsinformatiker/-in; Wirtschaftsingenieur/-in; Wirtschaftsjurist/-in</a:t>
            </a:r>
          </a:p>
          <a:p>
            <a:pPr marL="342900" marR="0" lvl="0" indent="-34290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lang="de-CH" sz="2000" b="0" i="1" dirty="0">
              <a:solidFill>
                <a:prstClr val="black"/>
              </a:solidFill>
              <a:latin typeface="Frutiger LT 55 Roman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  <a:t>Fachhochschulen (FH) – Ausrichtung Technik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r>
              <a:rPr kumimoji="0" lang="de-CH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  <a:t>z.B</a:t>
            </a:r>
            <a:r>
              <a:rPr kumimoji="0" lang="de-CH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  <a:t>: Architekt/-in; Automobilingenieur/-in; Geomatiker/-in; Informatiker/-in; Landwirtschaftsarchitekt/-in; Life Science; Raumplaner/-in; Verkehrsingenieur/-in; Elektroingenieur/-in; Gebäudetechniker/-in; Lebensmittelingenieur/-in; Umweltingenieur/-in; Maschineningenieur/-in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endParaRPr kumimoji="0" lang="de-CH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 panose="020B0503030504020204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2131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BF40E0B-5442-0362-4743-7BAF0D885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E49FD73-ADEC-C47B-7AB2-D4E7E0FAED3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utiger LT 55 Roman"/>
              </a:rPr>
              <a:t>4. Mögliche Weiterbildungen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Frutiger LT 55 Roman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  <a:t>Pädagogische Hochschule (PH)</a:t>
            </a:r>
          </a:p>
          <a:p>
            <a:pPr marL="342900" marR="0" lvl="0" indent="-34290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de-CH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55 Roman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  <a:t>Passerelle zur Universität / ETH</a:t>
            </a:r>
            <a:r>
              <a:rPr kumimoji="0" lang="de-C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  <a:t/>
            </a:r>
            <a:br>
              <a:rPr kumimoji="0" lang="de-C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</a:br>
            <a:r>
              <a:rPr kumimoji="0" lang="de-CH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  <a:t>Angebot an der Kantonsschule in Solothurn</a:t>
            </a:r>
            <a:br>
              <a:rPr kumimoji="0" lang="de-CH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</a:br>
            <a:r>
              <a:rPr kumimoji="0" lang="de-CH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  <a:t>Dauer: 1 Jahr mit Ziel gymnasiale Maturität</a:t>
            </a:r>
            <a:endParaRPr lang="de-CH" sz="2400" dirty="0">
              <a:latin typeface="Frutiger LT 55 Roman"/>
            </a:endParaRPr>
          </a:p>
        </p:txBody>
      </p:sp>
    </p:spTree>
    <p:extLst>
      <p:ext uri="{BB962C8B-B14F-4D97-AF65-F5344CB8AC3E}">
        <p14:creationId xmlns:p14="http://schemas.microsoft.com/office/powerpoint/2010/main" val="3649282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Präsentation1</Template>
  <TotalTime>0</TotalTime>
  <Words>1714</Words>
  <Application>Microsoft Office PowerPoint</Application>
  <PresentationFormat>Bildschirmpräsentation (4:3)</PresentationFormat>
  <Paragraphs>498</Paragraphs>
  <Slides>46</Slides>
  <Notes>23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46</vt:i4>
      </vt:variant>
    </vt:vector>
  </HeadingPairs>
  <TitlesOfParts>
    <vt:vector size="58" baseType="lpstr">
      <vt:lpstr>ＭＳ Ｐゴシック</vt:lpstr>
      <vt:lpstr>ＭＳ Ｐゴシック</vt:lpstr>
      <vt:lpstr>Arial</vt:lpstr>
      <vt:lpstr>Arial Black</vt:lpstr>
      <vt:lpstr>Calibri</vt:lpstr>
      <vt:lpstr>DejaVu Sans</vt:lpstr>
      <vt:lpstr>Frutiger LT 55 Roman</vt:lpstr>
      <vt:lpstr>Frutiger LT Com 55 Roman</vt:lpstr>
      <vt:lpstr>Times New Roman</vt:lpstr>
      <vt:lpstr>Verdana</vt:lpstr>
      <vt:lpstr>Wingdings</vt:lpstr>
      <vt:lpstr>Office-Design</vt:lpstr>
      <vt:lpstr>BERUFSMATURITÄT öffnet Türen …       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Herzlichen Dank für  Ihre Aufmerksamkeit!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Allemann Thomas</dc:creator>
  <cp:lastModifiedBy>David-Hofer Jeannine</cp:lastModifiedBy>
  <cp:revision>138</cp:revision>
  <cp:lastPrinted>2015-10-27T10:10:17Z</cp:lastPrinted>
  <dcterms:modified xsi:type="dcterms:W3CDTF">2023-09-27T07:15:17Z</dcterms:modified>
</cp:coreProperties>
</file>