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7" r:id="rId2"/>
    <p:sldId id="322" r:id="rId3"/>
    <p:sldId id="323" r:id="rId4"/>
    <p:sldId id="324" r:id="rId5"/>
    <p:sldId id="325" r:id="rId6"/>
    <p:sldId id="326" r:id="rId7"/>
    <p:sldId id="328" r:id="rId8"/>
    <p:sldId id="329" r:id="rId9"/>
    <p:sldId id="332" r:id="rId10"/>
    <p:sldId id="293" r:id="rId11"/>
    <p:sldId id="334" r:id="rId12"/>
    <p:sldId id="335" r:id="rId13"/>
    <p:sldId id="336" r:id="rId14"/>
    <p:sldId id="346" r:id="rId15"/>
    <p:sldId id="337" r:id="rId16"/>
    <p:sldId id="338" r:id="rId17"/>
    <p:sldId id="347" r:id="rId18"/>
    <p:sldId id="274" r:id="rId19"/>
    <p:sldId id="307" r:id="rId20"/>
    <p:sldId id="308" r:id="rId21"/>
    <p:sldId id="302" r:id="rId22"/>
    <p:sldId id="294" r:id="rId23"/>
    <p:sldId id="312" r:id="rId24"/>
    <p:sldId id="349" r:id="rId25"/>
    <p:sldId id="313" r:id="rId26"/>
    <p:sldId id="295" r:id="rId27"/>
    <p:sldId id="357" r:id="rId28"/>
  </p:sldIdLst>
  <p:sldSz cx="9144000" cy="6858000" type="screen4x3"/>
  <p:notesSz cx="6805613" cy="99441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7CAC49-F411-459C-B5C8-63EB6176CAB0}" v="5" dt="2023-09-23T20:00:19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84"/>
    <p:restoredTop sz="92978"/>
  </p:normalViewPr>
  <p:slideViewPr>
    <p:cSldViewPr snapToGrid="0" snapToObjects="1">
      <p:cViewPr varScale="1">
        <p:scale>
          <a:sx n="69" d="100"/>
          <a:sy n="69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5B7CB3-6834-47EA-8AED-B247C53792C9}" type="doc">
      <dgm:prSet loTypeId="urn:microsoft.com/office/officeart/2005/8/layout/orgChart1" loCatId="hierarchy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de-CH"/>
        </a:p>
      </dgm:t>
    </dgm:pt>
    <dgm:pt modelId="{AA18586C-CCC4-43ED-A6CA-8D83EDA05B6C}">
      <dgm:prSet phldrT="[Text]" custT="1"/>
      <dgm:spPr/>
      <dgm:t>
        <a:bodyPr/>
        <a:lstStyle/>
        <a:p>
          <a:r>
            <a:rPr lang="de-CH" sz="2400" dirty="0"/>
            <a:t>BM-Modelle</a:t>
          </a:r>
        </a:p>
      </dgm:t>
    </dgm:pt>
    <dgm:pt modelId="{AFBE032A-0F84-4E4C-A6A1-B02608F533E2}" type="parTrans" cxnId="{A3638958-6218-42FB-89C7-9039618CCAEF}">
      <dgm:prSet/>
      <dgm:spPr/>
      <dgm:t>
        <a:bodyPr/>
        <a:lstStyle/>
        <a:p>
          <a:endParaRPr lang="de-CH"/>
        </a:p>
      </dgm:t>
    </dgm:pt>
    <dgm:pt modelId="{CE843BD3-4D34-45AD-AD92-C4458F8CBD9E}" type="sibTrans" cxnId="{A3638958-6218-42FB-89C7-9039618CCAEF}">
      <dgm:prSet/>
      <dgm:spPr/>
      <dgm:t>
        <a:bodyPr/>
        <a:lstStyle/>
        <a:p>
          <a:endParaRPr lang="de-CH"/>
        </a:p>
      </dgm:t>
    </dgm:pt>
    <dgm:pt modelId="{AF427434-6C31-4F4E-9B1C-CFCB67BEAC98}">
      <dgm:prSet phldrT="[Text]" custT="1"/>
      <dgm:spPr/>
      <dgm:t>
        <a:bodyPr/>
        <a:lstStyle/>
        <a:p>
          <a:r>
            <a:rPr lang="de-CH" sz="2000" dirty="0"/>
            <a:t>lehrbegleitend</a:t>
          </a:r>
        </a:p>
      </dgm:t>
    </dgm:pt>
    <dgm:pt modelId="{6718A0F9-CB09-476A-A7B5-9023B5D1A251}" type="parTrans" cxnId="{2D16BB0F-D15B-4324-AA17-0BD50647EF93}">
      <dgm:prSet/>
      <dgm:spPr/>
      <dgm:t>
        <a:bodyPr/>
        <a:lstStyle/>
        <a:p>
          <a:endParaRPr lang="de-CH"/>
        </a:p>
      </dgm:t>
    </dgm:pt>
    <dgm:pt modelId="{861FF7B6-C30C-436C-A303-17AF728BBD66}" type="sibTrans" cxnId="{2D16BB0F-D15B-4324-AA17-0BD50647EF93}">
      <dgm:prSet/>
      <dgm:spPr/>
      <dgm:t>
        <a:bodyPr/>
        <a:lstStyle/>
        <a:p>
          <a:endParaRPr lang="de-CH"/>
        </a:p>
      </dgm:t>
    </dgm:pt>
    <dgm:pt modelId="{1031E13F-7321-4C09-9859-B9A79E8C5506}">
      <dgm:prSet phldrT="[Text]" custT="1"/>
      <dgm:spPr/>
      <dgm:t>
        <a:bodyPr/>
        <a:lstStyle/>
        <a:p>
          <a:r>
            <a:rPr lang="de-CH" sz="2000" dirty="0"/>
            <a:t>nach der Lehre</a:t>
          </a:r>
        </a:p>
      </dgm:t>
    </dgm:pt>
    <dgm:pt modelId="{00E45110-76F3-4EEE-BF55-4B356EE46091}" type="parTrans" cxnId="{21D0F16F-7593-4FF1-AE6B-8CA3EC5B691E}">
      <dgm:prSet/>
      <dgm:spPr/>
      <dgm:t>
        <a:bodyPr/>
        <a:lstStyle/>
        <a:p>
          <a:endParaRPr lang="de-CH"/>
        </a:p>
      </dgm:t>
    </dgm:pt>
    <dgm:pt modelId="{449AF027-579D-42F1-AACB-61A9B33D36C6}" type="sibTrans" cxnId="{21D0F16F-7593-4FF1-AE6B-8CA3EC5B691E}">
      <dgm:prSet/>
      <dgm:spPr/>
      <dgm:t>
        <a:bodyPr/>
        <a:lstStyle/>
        <a:p>
          <a:endParaRPr lang="de-CH"/>
        </a:p>
      </dgm:t>
    </dgm:pt>
    <dgm:pt modelId="{69F127E9-7A7F-4741-B47F-283FE7E3C262}">
      <dgm:prSet phldrT="[Text]" custT="1"/>
      <dgm:spPr/>
      <dgm:t>
        <a:bodyPr/>
        <a:lstStyle/>
        <a:p>
          <a:r>
            <a:rPr lang="de-CH" sz="2000" dirty="0"/>
            <a:t>additiv</a:t>
          </a:r>
        </a:p>
      </dgm:t>
    </dgm:pt>
    <dgm:pt modelId="{51BF2FE9-AC8C-40AB-8507-F061DD4BE156}" type="parTrans" cxnId="{4704ABAA-3205-4B51-80AE-C5AD94F7E454}">
      <dgm:prSet/>
      <dgm:spPr/>
      <dgm:t>
        <a:bodyPr/>
        <a:lstStyle/>
        <a:p>
          <a:endParaRPr lang="de-CH"/>
        </a:p>
      </dgm:t>
    </dgm:pt>
    <dgm:pt modelId="{E2EFF95D-54BA-4D8F-81B6-7880C8207480}" type="sibTrans" cxnId="{4704ABAA-3205-4B51-80AE-C5AD94F7E454}">
      <dgm:prSet/>
      <dgm:spPr/>
      <dgm:t>
        <a:bodyPr/>
        <a:lstStyle/>
        <a:p>
          <a:endParaRPr lang="de-CH"/>
        </a:p>
      </dgm:t>
    </dgm:pt>
    <dgm:pt modelId="{3F6F687A-397B-46B1-8EDB-019A1624F541}">
      <dgm:prSet phldrT="[Text]" custT="1"/>
      <dgm:spPr/>
      <dgm:t>
        <a:bodyPr/>
        <a:lstStyle/>
        <a:p>
          <a:r>
            <a:rPr lang="de-CH" sz="2000" dirty="0"/>
            <a:t>integrativ</a:t>
          </a:r>
        </a:p>
      </dgm:t>
    </dgm:pt>
    <dgm:pt modelId="{2D214EA9-130C-4BB9-A319-65D562837995}" type="parTrans" cxnId="{085D4C4E-0DFA-40E6-977C-756FFF78CE51}">
      <dgm:prSet/>
      <dgm:spPr/>
      <dgm:t>
        <a:bodyPr/>
        <a:lstStyle/>
        <a:p>
          <a:endParaRPr lang="de-CH"/>
        </a:p>
      </dgm:t>
    </dgm:pt>
    <dgm:pt modelId="{B44984C2-DFFA-498B-A2A4-B817BCD96DC0}" type="sibTrans" cxnId="{085D4C4E-0DFA-40E6-977C-756FFF78CE51}">
      <dgm:prSet/>
      <dgm:spPr/>
      <dgm:t>
        <a:bodyPr/>
        <a:lstStyle/>
        <a:p>
          <a:endParaRPr lang="de-CH"/>
        </a:p>
      </dgm:t>
    </dgm:pt>
    <dgm:pt modelId="{5C06E0F9-8313-4614-B943-B2122EFD4581}">
      <dgm:prSet phldrT="[Text]" custT="1"/>
      <dgm:spPr/>
      <dgm:t>
        <a:bodyPr/>
        <a:lstStyle/>
        <a:p>
          <a:r>
            <a:rPr lang="de-CH" sz="2000" dirty="0"/>
            <a:t>Vollzeit </a:t>
          </a:r>
        </a:p>
        <a:p>
          <a:r>
            <a:rPr lang="de-CH" sz="2000" dirty="0"/>
            <a:t>1 Jahr</a:t>
          </a:r>
        </a:p>
      </dgm:t>
    </dgm:pt>
    <dgm:pt modelId="{67081D3A-3E95-460A-8BA2-086B6620D732}" type="parTrans" cxnId="{D86CC9D6-BA9C-4A39-90AF-6AE622DD20F2}">
      <dgm:prSet/>
      <dgm:spPr/>
      <dgm:t>
        <a:bodyPr/>
        <a:lstStyle/>
        <a:p>
          <a:endParaRPr lang="de-CH"/>
        </a:p>
      </dgm:t>
    </dgm:pt>
    <dgm:pt modelId="{68D7B0D1-801F-481A-B16E-51E65CC59C9C}" type="sibTrans" cxnId="{D86CC9D6-BA9C-4A39-90AF-6AE622DD20F2}">
      <dgm:prSet/>
      <dgm:spPr/>
      <dgm:t>
        <a:bodyPr/>
        <a:lstStyle/>
        <a:p>
          <a:endParaRPr lang="de-CH"/>
        </a:p>
      </dgm:t>
    </dgm:pt>
    <dgm:pt modelId="{D6D72CDE-3570-4A4E-82EE-5936A21C5BBB}">
      <dgm:prSet phldrT="[Text]" custT="1"/>
      <dgm:spPr/>
      <dgm:t>
        <a:bodyPr/>
        <a:lstStyle/>
        <a:p>
          <a:r>
            <a:rPr lang="de-CH" sz="2000" dirty="0"/>
            <a:t>Teilzeit </a:t>
          </a:r>
        </a:p>
        <a:p>
          <a:r>
            <a:rPr lang="de-CH" sz="2000" dirty="0"/>
            <a:t>2 Jahre</a:t>
          </a:r>
        </a:p>
      </dgm:t>
    </dgm:pt>
    <dgm:pt modelId="{EC50F960-351D-45FC-9044-23B47A52F556}" type="parTrans" cxnId="{43C8D183-6AB7-47BA-BF58-37EE5BC07514}">
      <dgm:prSet/>
      <dgm:spPr/>
      <dgm:t>
        <a:bodyPr/>
        <a:lstStyle/>
        <a:p>
          <a:endParaRPr lang="de-CH"/>
        </a:p>
      </dgm:t>
    </dgm:pt>
    <dgm:pt modelId="{E3B16C79-A2F3-4846-8147-A3BDE2508D4B}" type="sibTrans" cxnId="{43C8D183-6AB7-47BA-BF58-37EE5BC07514}">
      <dgm:prSet/>
      <dgm:spPr/>
      <dgm:t>
        <a:bodyPr/>
        <a:lstStyle/>
        <a:p>
          <a:endParaRPr lang="de-CH"/>
        </a:p>
      </dgm:t>
    </dgm:pt>
    <dgm:pt modelId="{E2CCBAC7-65A1-446F-A249-DE83E58BC47A}" type="pres">
      <dgm:prSet presAssocID="{565B7CB3-6834-47EA-8AED-B247C53792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8BFB8FC7-5515-4F0C-9603-CFF54441ACBD}" type="pres">
      <dgm:prSet presAssocID="{AA18586C-CCC4-43ED-A6CA-8D83EDA05B6C}" presName="hierRoot1" presStyleCnt="0">
        <dgm:presLayoutVars>
          <dgm:hierBranch val="init"/>
        </dgm:presLayoutVars>
      </dgm:prSet>
      <dgm:spPr/>
    </dgm:pt>
    <dgm:pt modelId="{A8140C66-264C-4D22-9EF6-0E0E0AD71DD0}" type="pres">
      <dgm:prSet presAssocID="{AA18586C-CCC4-43ED-A6CA-8D83EDA05B6C}" presName="rootComposite1" presStyleCnt="0"/>
      <dgm:spPr/>
    </dgm:pt>
    <dgm:pt modelId="{01BDDFDA-E78C-4994-820A-02B0369BFC9D}" type="pres">
      <dgm:prSet presAssocID="{AA18586C-CCC4-43ED-A6CA-8D83EDA05B6C}" presName="rootText1" presStyleLbl="node0" presStyleIdx="0" presStyleCnt="1" custScaleX="26115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DEA5190-DE60-4D65-8AED-1F30DE469E22}" type="pres">
      <dgm:prSet presAssocID="{AA18586C-CCC4-43ED-A6CA-8D83EDA05B6C}" presName="rootConnector1" presStyleLbl="node1" presStyleIdx="0" presStyleCnt="0"/>
      <dgm:spPr/>
      <dgm:t>
        <a:bodyPr/>
        <a:lstStyle/>
        <a:p>
          <a:endParaRPr lang="de-DE"/>
        </a:p>
      </dgm:t>
    </dgm:pt>
    <dgm:pt modelId="{ECD06ECF-3DEC-40AC-877C-BB3550D1ECF5}" type="pres">
      <dgm:prSet presAssocID="{AA18586C-CCC4-43ED-A6CA-8D83EDA05B6C}" presName="hierChild2" presStyleCnt="0"/>
      <dgm:spPr/>
    </dgm:pt>
    <dgm:pt modelId="{7C902A22-3F99-4719-B020-86974BB26489}" type="pres">
      <dgm:prSet presAssocID="{6718A0F9-CB09-476A-A7B5-9023B5D1A251}" presName="Name37" presStyleLbl="parChTrans1D2" presStyleIdx="0" presStyleCnt="2"/>
      <dgm:spPr/>
      <dgm:t>
        <a:bodyPr/>
        <a:lstStyle/>
        <a:p>
          <a:endParaRPr lang="de-DE"/>
        </a:p>
      </dgm:t>
    </dgm:pt>
    <dgm:pt modelId="{BAEFC2CC-C08B-46EA-AB1E-043CED538F28}" type="pres">
      <dgm:prSet presAssocID="{AF427434-6C31-4F4E-9B1C-CFCB67BEAC98}" presName="hierRoot2" presStyleCnt="0">
        <dgm:presLayoutVars>
          <dgm:hierBranch val="init"/>
        </dgm:presLayoutVars>
      </dgm:prSet>
      <dgm:spPr/>
    </dgm:pt>
    <dgm:pt modelId="{D3853FBD-4216-4DD8-84A4-6A379A3873F3}" type="pres">
      <dgm:prSet presAssocID="{AF427434-6C31-4F4E-9B1C-CFCB67BEAC98}" presName="rootComposite" presStyleCnt="0"/>
      <dgm:spPr/>
    </dgm:pt>
    <dgm:pt modelId="{26105874-A073-4F44-B273-04B3DD51640C}" type="pres">
      <dgm:prSet presAssocID="{AF427434-6C31-4F4E-9B1C-CFCB67BEAC98}" presName="rootText" presStyleLbl="node2" presStyleIdx="0" presStyleCnt="2" custScaleX="14663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2423FF7-A097-4E99-9B50-DED437B1FA5D}" type="pres">
      <dgm:prSet presAssocID="{AF427434-6C31-4F4E-9B1C-CFCB67BEAC98}" presName="rootConnector" presStyleLbl="node2" presStyleIdx="0" presStyleCnt="2"/>
      <dgm:spPr/>
      <dgm:t>
        <a:bodyPr/>
        <a:lstStyle/>
        <a:p>
          <a:endParaRPr lang="de-DE"/>
        </a:p>
      </dgm:t>
    </dgm:pt>
    <dgm:pt modelId="{E8468669-FAFA-4698-AD63-3F3F3BD5333B}" type="pres">
      <dgm:prSet presAssocID="{AF427434-6C31-4F4E-9B1C-CFCB67BEAC98}" presName="hierChild4" presStyleCnt="0"/>
      <dgm:spPr/>
    </dgm:pt>
    <dgm:pt modelId="{DFBD87A8-9C60-4ED8-8419-9537EF08131C}" type="pres">
      <dgm:prSet presAssocID="{51BF2FE9-AC8C-40AB-8507-F061DD4BE156}" presName="Name37" presStyleLbl="parChTrans1D3" presStyleIdx="0" presStyleCnt="4"/>
      <dgm:spPr/>
      <dgm:t>
        <a:bodyPr/>
        <a:lstStyle/>
        <a:p>
          <a:endParaRPr lang="de-DE"/>
        </a:p>
      </dgm:t>
    </dgm:pt>
    <dgm:pt modelId="{1CCD10F9-D7A4-491D-99A4-685518BB89BD}" type="pres">
      <dgm:prSet presAssocID="{69F127E9-7A7F-4741-B47F-283FE7E3C262}" presName="hierRoot2" presStyleCnt="0">
        <dgm:presLayoutVars>
          <dgm:hierBranch val="init"/>
        </dgm:presLayoutVars>
      </dgm:prSet>
      <dgm:spPr/>
    </dgm:pt>
    <dgm:pt modelId="{58F05AA9-AA20-406F-9DD0-C7421EEB8227}" type="pres">
      <dgm:prSet presAssocID="{69F127E9-7A7F-4741-B47F-283FE7E3C262}" presName="rootComposite" presStyleCnt="0"/>
      <dgm:spPr/>
    </dgm:pt>
    <dgm:pt modelId="{BB2653C8-CF26-4B8B-858E-1A62414264E2}" type="pres">
      <dgm:prSet presAssocID="{69F127E9-7A7F-4741-B47F-283FE7E3C262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B1B89F7-3F1E-420C-BD23-A378C73A24FE}" type="pres">
      <dgm:prSet presAssocID="{69F127E9-7A7F-4741-B47F-283FE7E3C262}" presName="rootConnector" presStyleLbl="node3" presStyleIdx="0" presStyleCnt="4"/>
      <dgm:spPr/>
      <dgm:t>
        <a:bodyPr/>
        <a:lstStyle/>
        <a:p>
          <a:endParaRPr lang="de-DE"/>
        </a:p>
      </dgm:t>
    </dgm:pt>
    <dgm:pt modelId="{89739545-FF18-49FE-BAD5-3F5E3B2DC666}" type="pres">
      <dgm:prSet presAssocID="{69F127E9-7A7F-4741-B47F-283FE7E3C262}" presName="hierChild4" presStyleCnt="0"/>
      <dgm:spPr/>
    </dgm:pt>
    <dgm:pt modelId="{2DF56E91-8D87-473C-BD42-6DB14F946A1D}" type="pres">
      <dgm:prSet presAssocID="{69F127E9-7A7F-4741-B47F-283FE7E3C262}" presName="hierChild5" presStyleCnt="0"/>
      <dgm:spPr/>
    </dgm:pt>
    <dgm:pt modelId="{E508DCAD-6816-43F9-B19D-0E787AAE9934}" type="pres">
      <dgm:prSet presAssocID="{2D214EA9-130C-4BB9-A319-65D562837995}" presName="Name37" presStyleLbl="parChTrans1D3" presStyleIdx="1" presStyleCnt="4"/>
      <dgm:spPr/>
      <dgm:t>
        <a:bodyPr/>
        <a:lstStyle/>
        <a:p>
          <a:endParaRPr lang="de-DE"/>
        </a:p>
      </dgm:t>
    </dgm:pt>
    <dgm:pt modelId="{18CD0B98-421E-4A67-9D1F-30C9D86FE47C}" type="pres">
      <dgm:prSet presAssocID="{3F6F687A-397B-46B1-8EDB-019A1624F541}" presName="hierRoot2" presStyleCnt="0">
        <dgm:presLayoutVars>
          <dgm:hierBranch val="init"/>
        </dgm:presLayoutVars>
      </dgm:prSet>
      <dgm:spPr/>
    </dgm:pt>
    <dgm:pt modelId="{98BDFE6A-E173-4684-A266-3CA8D56E3340}" type="pres">
      <dgm:prSet presAssocID="{3F6F687A-397B-46B1-8EDB-019A1624F541}" presName="rootComposite" presStyleCnt="0"/>
      <dgm:spPr/>
    </dgm:pt>
    <dgm:pt modelId="{AFE133F3-568E-456E-A95B-CA0C5D7FFBF5}" type="pres">
      <dgm:prSet presAssocID="{3F6F687A-397B-46B1-8EDB-019A1624F541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274D68B-1BC4-49DA-8E97-D2DAFA38EA21}" type="pres">
      <dgm:prSet presAssocID="{3F6F687A-397B-46B1-8EDB-019A1624F541}" presName="rootConnector" presStyleLbl="node3" presStyleIdx="1" presStyleCnt="4"/>
      <dgm:spPr/>
      <dgm:t>
        <a:bodyPr/>
        <a:lstStyle/>
        <a:p>
          <a:endParaRPr lang="de-DE"/>
        </a:p>
      </dgm:t>
    </dgm:pt>
    <dgm:pt modelId="{A4A267D6-E985-4575-92EF-B55AB6936B6B}" type="pres">
      <dgm:prSet presAssocID="{3F6F687A-397B-46B1-8EDB-019A1624F541}" presName="hierChild4" presStyleCnt="0"/>
      <dgm:spPr/>
    </dgm:pt>
    <dgm:pt modelId="{C5CA2CC8-AB78-412A-BF0A-02101FF16ACB}" type="pres">
      <dgm:prSet presAssocID="{3F6F687A-397B-46B1-8EDB-019A1624F541}" presName="hierChild5" presStyleCnt="0"/>
      <dgm:spPr/>
    </dgm:pt>
    <dgm:pt modelId="{95B55B33-08F1-4533-950B-60C856A84460}" type="pres">
      <dgm:prSet presAssocID="{AF427434-6C31-4F4E-9B1C-CFCB67BEAC98}" presName="hierChild5" presStyleCnt="0"/>
      <dgm:spPr/>
    </dgm:pt>
    <dgm:pt modelId="{F70B0895-DBFD-4E3F-8017-403ECE64349D}" type="pres">
      <dgm:prSet presAssocID="{00E45110-76F3-4EEE-BF55-4B356EE46091}" presName="Name37" presStyleLbl="parChTrans1D2" presStyleIdx="1" presStyleCnt="2"/>
      <dgm:spPr/>
      <dgm:t>
        <a:bodyPr/>
        <a:lstStyle/>
        <a:p>
          <a:endParaRPr lang="de-DE"/>
        </a:p>
      </dgm:t>
    </dgm:pt>
    <dgm:pt modelId="{D6146051-5A31-46B6-A7C7-C206126BF4FB}" type="pres">
      <dgm:prSet presAssocID="{1031E13F-7321-4C09-9859-B9A79E8C5506}" presName="hierRoot2" presStyleCnt="0">
        <dgm:presLayoutVars>
          <dgm:hierBranch val="init"/>
        </dgm:presLayoutVars>
      </dgm:prSet>
      <dgm:spPr/>
    </dgm:pt>
    <dgm:pt modelId="{97F7BA7F-99FF-4CC6-B543-DBAF0F3DDDC1}" type="pres">
      <dgm:prSet presAssocID="{1031E13F-7321-4C09-9859-B9A79E8C5506}" presName="rootComposite" presStyleCnt="0"/>
      <dgm:spPr/>
    </dgm:pt>
    <dgm:pt modelId="{2C645B0F-630C-4A19-A0DC-3C5E913AF8FC}" type="pres">
      <dgm:prSet presAssocID="{1031E13F-7321-4C09-9859-B9A79E8C5506}" presName="rootText" presStyleLbl="node2" presStyleIdx="1" presStyleCnt="2" custScaleX="1494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74D1733-C3A2-46FC-AC51-DF18884EC494}" type="pres">
      <dgm:prSet presAssocID="{1031E13F-7321-4C09-9859-B9A79E8C5506}" presName="rootConnector" presStyleLbl="node2" presStyleIdx="1" presStyleCnt="2"/>
      <dgm:spPr/>
      <dgm:t>
        <a:bodyPr/>
        <a:lstStyle/>
        <a:p>
          <a:endParaRPr lang="de-DE"/>
        </a:p>
      </dgm:t>
    </dgm:pt>
    <dgm:pt modelId="{3DC89769-A631-40C6-B797-3527D0468166}" type="pres">
      <dgm:prSet presAssocID="{1031E13F-7321-4C09-9859-B9A79E8C5506}" presName="hierChild4" presStyleCnt="0"/>
      <dgm:spPr/>
    </dgm:pt>
    <dgm:pt modelId="{0367B06F-E6B8-41E0-BDCC-5FD2E1ED3BEA}" type="pres">
      <dgm:prSet presAssocID="{67081D3A-3E95-460A-8BA2-086B6620D732}" presName="Name37" presStyleLbl="parChTrans1D3" presStyleIdx="2" presStyleCnt="4"/>
      <dgm:spPr/>
      <dgm:t>
        <a:bodyPr/>
        <a:lstStyle/>
        <a:p>
          <a:endParaRPr lang="de-DE"/>
        </a:p>
      </dgm:t>
    </dgm:pt>
    <dgm:pt modelId="{C41B26B8-0AF7-4F5E-B805-BDC60282C7A3}" type="pres">
      <dgm:prSet presAssocID="{5C06E0F9-8313-4614-B943-B2122EFD4581}" presName="hierRoot2" presStyleCnt="0">
        <dgm:presLayoutVars>
          <dgm:hierBranch val="init"/>
        </dgm:presLayoutVars>
      </dgm:prSet>
      <dgm:spPr/>
    </dgm:pt>
    <dgm:pt modelId="{35DEB915-1FF2-4E1F-B06B-465C18E33F20}" type="pres">
      <dgm:prSet presAssocID="{5C06E0F9-8313-4614-B943-B2122EFD4581}" presName="rootComposite" presStyleCnt="0"/>
      <dgm:spPr/>
    </dgm:pt>
    <dgm:pt modelId="{C13554E3-C163-4D43-B281-9F6F05AEEAC4}" type="pres">
      <dgm:prSet presAssocID="{5C06E0F9-8313-4614-B943-B2122EFD4581}" presName="rootText" presStyleLbl="node3" presStyleIdx="2" presStyleCnt="4" custLinFactNeighborX="188" custLinFactNeighborY="-234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2300365-5341-4C2E-8C43-4EDD28625A31}" type="pres">
      <dgm:prSet presAssocID="{5C06E0F9-8313-4614-B943-B2122EFD4581}" presName="rootConnector" presStyleLbl="node3" presStyleIdx="2" presStyleCnt="4"/>
      <dgm:spPr/>
      <dgm:t>
        <a:bodyPr/>
        <a:lstStyle/>
        <a:p>
          <a:endParaRPr lang="de-DE"/>
        </a:p>
      </dgm:t>
    </dgm:pt>
    <dgm:pt modelId="{7D686E4A-F6D0-4CD7-BBC2-983E3A7728C0}" type="pres">
      <dgm:prSet presAssocID="{5C06E0F9-8313-4614-B943-B2122EFD4581}" presName="hierChild4" presStyleCnt="0"/>
      <dgm:spPr/>
    </dgm:pt>
    <dgm:pt modelId="{9C2190C7-306C-41F8-BB93-B7085363B779}" type="pres">
      <dgm:prSet presAssocID="{5C06E0F9-8313-4614-B943-B2122EFD4581}" presName="hierChild5" presStyleCnt="0"/>
      <dgm:spPr/>
    </dgm:pt>
    <dgm:pt modelId="{9439627F-2D04-4FC5-B938-E2FF347E2B11}" type="pres">
      <dgm:prSet presAssocID="{EC50F960-351D-45FC-9044-23B47A52F556}" presName="Name37" presStyleLbl="parChTrans1D3" presStyleIdx="3" presStyleCnt="4"/>
      <dgm:spPr/>
      <dgm:t>
        <a:bodyPr/>
        <a:lstStyle/>
        <a:p>
          <a:endParaRPr lang="de-DE"/>
        </a:p>
      </dgm:t>
    </dgm:pt>
    <dgm:pt modelId="{47DA429C-E85B-4B3F-98F7-E335BB8A42B2}" type="pres">
      <dgm:prSet presAssocID="{D6D72CDE-3570-4A4E-82EE-5936A21C5BBB}" presName="hierRoot2" presStyleCnt="0">
        <dgm:presLayoutVars>
          <dgm:hierBranch val="init"/>
        </dgm:presLayoutVars>
      </dgm:prSet>
      <dgm:spPr/>
    </dgm:pt>
    <dgm:pt modelId="{965BECCA-0B86-4DA4-B3FA-1C3FFB20CE1E}" type="pres">
      <dgm:prSet presAssocID="{D6D72CDE-3570-4A4E-82EE-5936A21C5BBB}" presName="rootComposite" presStyleCnt="0"/>
      <dgm:spPr/>
    </dgm:pt>
    <dgm:pt modelId="{4AFBC9BD-0BFB-48C4-B04B-BF930BCABB54}" type="pres">
      <dgm:prSet presAssocID="{D6D72CDE-3570-4A4E-82EE-5936A21C5BBB}" presName="rootText" presStyleLbl="node3" presStyleIdx="3" presStyleCnt="4" custScaleX="10014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93C29B4-F15C-4B58-A421-8D5B5E0C286F}" type="pres">
      <dgm:prSet presAssocID="{D6D72CDE-3570-4A4E-82EE-5936A21C5BBB}" presName="rootConnector" presStyleLbl="node3" presStyleIdx="3" presStyleCnt="4"/>
      <dgm:spPr/>
      <dgm:t>
        <a:bodyPr/>
        <a:lstStyle/>
        <a:p>
          <a:endParaRPr lang="de-DE"/>
        </a:p>
      </dgm:t>
    </dgm:pt>
    <dgm:pt modelId="{2DC58671-70B2-4FDA-8E79-6CA544B85563}" type="pres">
      <dgm:prSet presAssocID="{D6D72CDE-3570-4A4E-82EE-5936A21C5BBB}" presName="hierChild4" presStyleCnt="0"/>
      <dgm:spPr/>
    </dgm:pt>
    <dgm:pt modelId="{3972711E-DB7A-4F82-AE3F-45015750825E}" type="pres">
      <dgm:prSet presAssocID="{D6D72CDE-3570-4A4E-82EE-5936A21C5BBB}" presName="hierChild5" presStyleCnt="0"/>
      <dgm:spPr/>
    </dgm:pt>
    <dgm:pt modelId="{2329A08F-C480-4A4F-B523-ECB75DA11FD5}" type="pres">
      <dgm:prSet presAssocID="{1031E13F-7321-4C09-9859-B9A79E8C5506}" presName="hierChild5" presStyleCnt="0"/>
      <dgm:spPr/>
    </dgm:pt>
    <dgm:pt modelId="{4FB7CDAF-9517-4728-B657-DD914CA861D3}" type="pres">
      <dgm:prSet presAssocID="{AA18586C-CCC4-43ED-A6CA-8D83EDA05B6C}" presName="hierChild3" presStyleCnt="0"/>
      <dgm:spPr/>
    </dgm:pt>
  </dgm:ptLst>
  <dgm:cxnLst>
    <dgm:cxn modelId="{43C8D183-6AB7-47BA-BF58-37EE5BC07514}" srcId="{1031E13F-7321-4C09-9859-B9A79E8C5506}" destId="{D6D72CDE-3570-4A4E-82EE-5936A21C5BBB}" srcOrd="1" destOrd="0" parTransId="{EC50F960-351D-45FC-9044-23B47A52F556}" sibTransId="{E3B16C79-A2F3-4846-8147-A3BDE2508D4B}"/>
    <dgm:cxn modelId="{0909B7E1-AE65-4215-A835-7B444D34A896}" type="presOf" srcId="{5C06E0F9-8313-4614-B943-B2122EFD4581}" destId="{42300365-5341-4C2E-8C43-4EDD28625A31}" srcOrd="1" destOrd="0" presId="urn:microsoft.com/office/officeart/2005/8/layout/orgChart1"/>
    <dgm:cxn modelId="{06F2B276-4F94-449D-BD1E-60F5C8D99D47}" type="presOf" srcId="{6718A0F9-CB09-476A-A7B5-9023B5D1A251}" destId="{7C902A22-3F99-4719-B020-86974BB26489}" srcOrd="0" destOrd="0" presId="urn:microsoft.com/office/officeart/2005/8/layout/orgChart1"/>
    <dgm:cxn modelId="{085D4C4E-0DFA-40E6-977C-756FFF78CE51}" srcId="{AF427434-6C31-4F4E-9B1C-CFCB67BEAC98}" destId="{3F6F687A-397B-46B1-8EDB-019A1624F541}" srcOrd="1" destOrd="0" parTransId="{2D214EA9-130C-4BB9-A319-65D562837995}" sibTransId="{B44984C2-DFFA-498B-A2A4-B817BCD96DC0}"/>
    <dgm:cxn modelId="{B396108E-A134-44B3-9CCA-8AE221B3782B}" type="presOf" srcId="{5C06E0F9-8313-4614-B943-B2122EFD4581}" destId="{C13554E3-C163-4D43-B281-9F6F05AEEAC4}" srcOrd="0" destOrd="0" presId="urn:microsoft.com/office/officeart/2005/8/layout/orgChart1"/>
    <dgm:cxn modelId="{85A3CC7D-E53F-4499-9ACF-A7C1D372CF97}" type="presOf" srcId="{3F6F687A-397B-46B1-8EDB-019A1624F541}" destId="{AFE133F3-568E-456E-A95B-CA0C5D7FFBF5}" srcOrd="0" destOrd="0" presId="urn:microsoft.com/office/officeart/2005/8/layout/orgChart1"/>
    <dgm:cxn modelId="{B4BB3E64-85AD-4534-A10F-5905D5697D04}" type="presOf" srcId="{3F6F687A-397B-46B1-8EDB-019A1624F541}" destId="{1274D68B-1BC4-49DA-8E97-D2DAFA38EA21}" srcOrd="1" destOrd="0" presId="urn:microsoft.com/office/officeart/2005/8/layout/orgChart1"/>
    <dgm:cxn modelId="{570DB000-0B66-4A02-9A65-CCCFCC150E71}" type="presOf" srcId="{00E45110-76F3-4EEE-BF55-4B356EE46091}" destId="{F70B0895-DBFD-4E3F-8017-403ECE64349D}" srcOrd="0" destOrd="0" presId="urn:microsoft.com/office/officeart/2005/8/layout/orgChart1"/>
    <dgm:cxn modelId="{60D7617A-BEFF-4BDC-9471-04AB2D8B211C}" type="presOf" srcId="{AA18586C-CCC4-43ED-A6CA-8D83EDA05B6C}" destId="{01BDDFDA-E78C-4994-820A-02B0369BFC9D}" srcOrd="0" destOrd="0" presId="urn:microsoft.com/office/officeart/2005/8/layout/orgChart1"/>
    <dgm:cxn modelId="{D62AE6A0-F35A-4399-8DDF-46991419B0EC}" type="presOf" srcId="{AA18586C-CCC4-43ED-A6CA-8D83EDA05B6C}" destId="{8DEA5190-DE60-4D65-8AED-1F30DE469E22}" srcOrd="1" destOrd="0" presId="urn:microsoft.com/office/officeart/2005/8/layout/orgChart1"/>
    <dgm:cxn modelId="{50347F7E-30F6-47F2-9FC5-D545327C67E2}" type="presOf" srcId="{67081D3A-3E95-460A-8BA2-086B6620D732}" destId="{0367B06F-E6B8-41E0-BDCC-5FD2E1ED3BEA}" srcOrd="0" destOrd="0" presId="urn:microsoft.com/office/officeart/2005/8/layout/orgChart1"/>
    <dgm:cxn modelId="{D86CC9D6-BA9C-4A39-90AF-6AE622DD20F2}" srcId="{1031E13F-7321-4C09-9859-B9A79E8C5506}" destId="{5C06E0F9-8313-4614-B943-B2122EFD4581}" srcOrd="0" destOrd="0" parTransId="{67081D3A-3E95-460A-8BA2-086B6620D732}" sibTransId="{68D7B0D1-801F-481A-B16E-51E65CC59C9C}"/>
    <dgm:cxn modelId="{21D0F16F-7593-4FF1-AE6B-8CA3EC5B691E}" srcId="{AA18586C-CCC4-43ED-A6CA-8D83EDA05B6C}" destId="{1031E13F-7321-4C09-9859-B9A79E8C5506}" srcOrd="1" destOrd="0" parTransId="{00E45110-76F3-4EEE-BF55-4B356EE46091}" sibTransId="{449AF027-579D-42F1-AACB-61A9B33D36C6}"/>
    <dgm:cxn modelId="{D7D36849-3BB3-4672-8DFA-54D52A97D121}" type="presOf" srcId="{69F127E9-7A7F-4741-B47F-283FE7E3C262}" destId="{BB2653C8-CF26-4B8B-858E-1A62414264E2}" srcOrd="0" destOrd="0" presId="urn:microsoft.com/office/officeart/2005/8/layout/orgChart1"/>
    <dgm:cxn modelId="{39EDA9A4-0871-4F83-ACB4-66AB33D6F96C}" type="presOf" srcId="{565B7CB3-6834-47EA-8AED-B247C53792C9}" destId="{E2CCBAC7-65A1-446F-A249-DE83E58BC47A}" srcOrd="0" destOrd="0" presId="urn:microsoft.com/office/officeart/2005/8/layout/orgChart1"/>
    <dgm:cxn modelId="{CE4C175B-65F7-4B03-86C0-56D87985C373}" type="presOf" srcId="{EC50F960-351D-45FC-9044-23B47A52F556}" destId="{9439627F-2D04-4FC5-B938-E2FF347E2B11}" srcOrd="0" destOrd="0" presId="urn:microsoft.com/office/officeart/2005/8/layout/orgChart1"/>
    <dgm:cxn modelId="{7681F7FC-16C5-40D5-ACF1-4E5A863B50B8}" type="presOf" srcId="{D6D72CDE-3570-4A4E-82EE-5936A21C5BBB}" destId="{493C29B4-F15C-4B58-A421-8D5B5E0C286F}" srcOrd="1" destOrd="0" presId="urn:microsoft.com/office/officeart/2005/8/layout/orgChart1"/>
    <dgm:cxn modelId="{CBAE13DF-7052-4D68-9342-B5C2D050536A}" type="presOf" srcId="{AF427434-6C31-4F4E-9B1C-CFCB67BEAC98}" destId="{26105874-A073-4F44-B273-04B3DD51640C}" srcOrd="0" destOrd="0" presId="urn:microsoft.com/office/officeart/2005/8/layout/orgChart1"/>
    <dgm:cxn modelId="{87E75966-95B6-4B11-B542-47A44FA401A4}" type="presOf" srcId="{51BF2FE9-AC8C-40AB-8507-F061DD4BE156}" destId="{DFBD87A8-9C60-4ED8-8419-9537EF08131C}" srcOrd="0" destOrd="0" presId="urn:microsoft.com/office/officeart/2005/8/layout/orgChart1"/>
    <dgm:cxn modelId="{2D16BB0F-D15B-4324-AA17-0BD50647EF93}" srcId="{AA18586C-CCC4-43ED-A6CA-8D83EDA05B6C}" destId="{AF427434-6C31-4F4E-9B1C-CFCB67BEAC98}" srcOrd="0" destOrd="0" parTransId="{6718A0F9-CB09-476A-A7B5-9023B5D1A251}" sibTransId="{861FF7B6-C30C-436C-A303-17AF728BBD66}"/>
    <dgm:cxn modelId="{A3638958-6218-42FB-89C7-9039618CCAEF}" srcId="{565B7CB3-6834-47EA-8AED-B247C53792C9}" destId="{AA18586C-CCC4-43ED-A6CA-8D83EDA05B6C}" srcOrd="0" destOrd="0" parTransId="{AFBE032A-0F84-4E4C-A6A1-B02608F533E2}" sibTransId="{CE843BD3-4D34-45AD-AD92-C4458F8CBD9E}"/>
    <dgm:cxn modelId="{C2E9AE36-A3D8-41E4-BD45-0B0A0AB4ED47}" type="presOf" srcId="{1031E13F-7321-4C09-9859-B9A79E8C5506}" destId="{2C645B0F-630C-4A19-A0DC-3C5E913AF8FC}" srcOrd="0" destOrd="0" presId="urn:microsoft.com/office/officeart/2005/8/layout/orgChart1"/>
    <dgm:cxn modelId="{92C32031-7E55-4E83-B7EF-37DD8FB9EC68}" type="presOf" srcId="{AF427434-6C31-4F4E-9B1C-CFCB67BEAC98}" destId="{82423FF7-A097-4E99-9B50-DED437B1FA5D}" srcOrd="1" destOrd="0" presId="urn:microsoft.com/office/officeart/2005/8/layout/orgChart1"/>
    <dgm:cxn modelId="{4704ABAA-3205-4B51-80AE-C5AD94F7E454}" srcId="{AF427434-6C31-4F4E-9B1C-CFCB67BEAC98}" destId="{69F127E9-7A7F-4741-B47F-283FE7E3C262}" srcOrd="0" destOrd="0" parTransId="{51BF2FE9-AC8C-40AB-8507-F061DD4BE156}" sibTransId="{E2EFF95D-54BA-4D8F-81B6-7880C8207480}"/>
    <dgm:cxn modelId="{C9F64901-6359-4A57-8FB9-71492D34B47D}" type="presOf" srcId="{D6D72CDE-3570-4A4E-82EE-5936A21C5BBB}" destId="{4AFBC9BD-0BFB-48C4-B04B-BF930BCABB54}" srcOrd="0" destOrd="0" presId="urn:microsoft.com/office/officeart/2005/8/layout/orgChart1"/>
    <dgm:cxn modelId="{F6DC1CC6-6FA5-4D0C-ADE0-C80402111E47}" type="presOf" srcId="{2D214EA9-130C-4BB9-A319-65D562837995}" destId="{E508DCAD-6816-43F9-B19D-0E787AAE9934}" srcOrd="0" destOrd="0" presId="urn:microsoft.com/office/officeart/2005/8/layout/orgChart1"/>
    <dgm:cxn modelId="{C26426B4-0E2D-4908-B691-8EA756A39EFE}" type="presOf" srcId="{69F127E9-7A7F-4741-B47F-283FE7E3C262}" destId="{7B1B89F7-3F1E-420C-BD23-A378C73A24FE}" srcOrd="1" destOrd="0" presId="urn:microsoft.com/office/officeart/2005/8/layout/orgChart1"/>
    <dgm:cxn modelId="{8FFFF7F6-0A5B-4F0F-A29F-9349FE6A53E7}" type="presOf" srcId="{1031E13F-7321-4C09-9859-B9A79E8C5506}" destId="{774D1733-C3A2-46FC-AC51-DF18884EC494}" srcOrd="1" destOrd="0" presId="urn:microsoft.com/office/officeart/2005/8/layout/orgChart1"/>
    <dgm:cxn modelId="{5488953B-6F44-4618-A29D-BE45EFFB4177}" type="presParOf" srcId="{E2CCBAC7-65A1-446F-A249-DE83E58BC47A}" destId="{8BFB8FC7-5515-4F0C-9603-CFF54441ACBD}" srcOrd="0" destOrd="0" presId="urn:microsoft.com/office/officeart/2005/8/layout/orgChart1"/>
    <dgm:cxn modelId="{BDCE7819-9FAC-4F2A-A1A1-9BCF3B81056B}" type="presParOf" srcId="{8BFB8FC7-5515-4F0C-9603-CFF54441ACBD}" destId="{A8140C66-264C-4D22-9EF6-0E0E0AD71DD0}" srcOrd="0" destOrd="0" presId="urn:microsoft.com/office/officeart/2005/8/layout/orgChart1"/>
    <dgm:cxn modelId="{D6FFD098-9496-4561-A63C-3FA5F4052F1C}" type="presParOf" srcId="{A8140C66-264C-4D22-9EF6-0E0E0AD71DD0}" destId="{01BDDFDA-E78C-4994-820A-02B0369BFC9D}" srcOrd="0" destOrd="0" presId="urn:microsoft.com/office/officeart/2005/8/layout/orgChart1"/>
    <dgm:cxn modelId="{8189EDDD-BFA2-48A8-85FE-36CA52C7EC8C}" type="presParOf" srcId="{A8140C66-264C-4D22-9EF6-0E0E0AD71DD0}" destId="{8DEA5190-DE60-4D65-8AED-1F30DE469E22}" srcOrd="1" destOrd="0" presId="urn:microsoft.com/office/officeart/2005/8/layout/orgChart1"/>
    <dgm:cxn modelId="{9DDDC3F5-8B3C-4460-B677-48E7A7A6DA4F}" type="presParOf" srcId="{8BFB8FC7-5515-4F0C-9603-CFF54441ACBD}" destId="{ECD06ECF-3DEC-40AC-877C-BB3550D1ECF5}" srcOrd="1" destOrd="0" presId="urn:microsoft.com/office/officeart/2005/8/layout/orgChart1"/>
    <dgm:cxn modelId="{EA546671-0C5C-49DC-B932-54CA63999581}" type="presParOf" srcId="{ECD06ECF-3DEC-40AC-877C-BB3550D1ECF5}" destId="{7C902A22-3F99-4719-B020-86974BB26489}" srcOrd="0" destOrd="0" presId="urn:microsoft.com/office/officeart/2005/8/layout/orgChart1"/>
    <dgm:cxn modelId="{6CBC0773-9217-44B2-9A4D-61262DA2E5F7}" type="presParOf" srcId="{ECD06ECF-3DEC-40AC-877C-BB3550D1ECF5}" destId="{BAEFC2CC-C08B-46EA-AB1E-043CED538F28}" srcOrd="1" destOrd="0" presId="urn:microsoft.com/office/officeart/2005/8/layout/orgChart1"/>
    <dgm:cxn modelId="{7B5AEE41-4D78-40F1-BE1A-A1D66770380D}" type="presParOf" srcId="{BAEFC2CC-C08B-46EA-AB1E-043CED538F28}" destId="{D3853FBD-4216-4DD8-84A4-6A379A3873F3}" srcOrd="0" destOrd="0" presId="urn:microsoft.com/office/officeart/2005/8/layout/orgChart1"/>
    <dgm:cxn modelId="{69327283-3FBE-4999-A9AC-096176EBD69A}" type="presParOf" srcId="{D3853FBD-4216-4DD8-84A4-6A379A3873F3}" destId="{26105874-A073-4F44-B273-04B3DD51640C}" srcOrd="0" destOrd="0" presId="urn:microsoft.com/office/officeart/2005/8/layout/orgChart1"/>
    <dgm:cxn modelId="{B4D20D34-9AE7-41C6-A9ED-4BC2A5DE6673}" type="presParOf" srcId="{D3853FBD-4216-4DD8-84A4-6A379A3873F3}" destId="{82423FF7-A097-4E99-9B50-DED437B1FA5D}" srcOrd="1" destOrd="0" presId="urn:microsoft.com/office/officeart/2005/8/layout/orgChart1"/>
    <dgm:cxn modelId="{A00699C0-BB50-4DA7-9CB1-3D859D727F38}" type="presParOf" srcId="{BAEFC2CC-C08B-46EA-AB1E-043CED538F28}" destId="{E8468669-FAFA-4698-AD63-3F3F3BD5333B}" srcOrd="1" destOrd="0" presId="urn:microsoft.com/office/officeart/2005/8/layout/orgChart1"/>
    <dgm:cxn modelId="{EEE1851A-C703-4FE3-AF0D-9ADBBB621D9C}" type="presParOf" srcId="{E8468669-FAFA-4698-AD63-3F3F3BD5333B}" destId="{DFBD87A8-9C60-4ED8-8419-9537EF08131C}" srcOrd="0" destOrd="0" presId="urn:microsoft.com/office/officeart/2005/8/layout/orgChart1"/>
    <dgm:cxn modelId="{BF8D049A-879D-40F0-A222-E71EFAF5DDE8}" type="presParOf" srcId="{E8468669-FAFA-4698-AD63-3F3F3BD5333B}" destId="{1CCD10F9-D7A4-491D-99A4-685518BB89BD}" srcOrd="1" destOrd="0" presId="urn:microsoft.com/office/officeart/2005/8/layout/orgChart1"/>
    <dgm:cxn modelId="{9DF763D5-81A9-4890-B0C0-F5EAD08B5505}" type="presParOf" srcId="{1CCD10F9-D7A4-491D-99A4-685518BB89BD}" destId="{58F05AA9-AA20-406F-9DD0-C7421EEB8227}" srcOrd="0" destOrd="0" presId="urn:microsoft.com/office/officeart/2005/8/layout/orgChart1"/>
    <dgm:cxn modelId="{CD1F82F0-4B3A-45A0-B357-63976A580E5F}" type="presParOf" srcId="{58F05AA9-AA20-406F-9DD0-C7421EEB8227}" destId="{BB2653C8-CF26-4B8B-858E-1A62414264E2}" srcOrd="0" destOrd="0" presId="urn:microsoft.com/office/officeart/2005/8/layout/orgChart1"/>
    <dgm:cxn modelId="{BC96C60D-BD18-4E98-B31C-8732B5744F9C}" type="presParOf" srcId="{58F05AA9-AA20-406F-9DD0-C7421EEB8227}" destId="{7B1B89F7-3F1E-420C-BD23-A378C73A24FE}" srcOrd="1" destOrd="0" presId="urn:microsoft.com/office/officeart/2005/8/layout/orgChart1"/>
    <dgm:cxn modelId="{B70D7315-CB80-4617-88F8-F9FDE09FCB6A}" type="presParOf" srcId="{1CCD10F9-D7A4-491D-99A4-685518BB89BD}" destId="{89739545-FF18-49FE-BAD5-3F5E3B2DC666}" srcOrd="1" destOrd="0" presId="urn:microsoft.com/office/officeart/2005/8/layout/orgChart1"/>
    <dgm:cxn modelId="{627C1DC2-221B-46D1-A1C9-97E3A5E0144D}" type="presParOf" srcId="{1CCD10F9-D7A4-491D-99A4-685518BB89BD}" destId="{2DF56E91-8D87-473C-BD42-6DB14F946A1D}" srcOrd="2" destOrd="0" presId="urn:microsoft.com/office/officeart/2005/8/layout/orgChart1"/>
    <dgm:cxn modelId="{0A1C3443-4D2F-45B7-8451-E1052A836FC0}" type="presParOf" srcId="{E8468669-FAFA-4698-AD63-3F3F3BD5333B}" destId="{E508DCAD-6816-43F9-B19D-0E787AAE9934}" srcOrd="2" destOrd="0" presId="urn:microsoft.com/office/officeart/2005/8/layout/orgChart1"/>
    <dgm:cxn modelId="{477B3FF1-3BF6-4C57-B0EF-A927D4691293}" type="presParOf" srcId="{E8468669-FAFA-4698-AD63-3F3F3BD5333B}" destId="{18CD0B98-421E-4A67-9D1F-30C9D86FE47C}" srcOrd="3" destOrd="0" presId="urn:microsoft.com/office/officeart/2005/8/layout/orgChart1"/>
    <dgm:cxn modelId="{3A9D72DB-A5E4-4D6D-9676-A17C3CE9764F}" type="presParOf" srcId="{18CD0B98-421E-4A67-9D1F-30C9D86FE47C}" destId="{98BDFE6A-E173-4684-A266-3CA8D56E3340}" srcOrd="0" destOrd="0" presId="urn:microsoft.com/office/officeart/2005/8/layout/orgChart1"/>
    <dgm:cxn modelId="{082F68B2-9083-4862-8012-E66E084ED617}" type="presParOf" srcId="{98BDFE6A-E173-4684-A266-3CA8D56E3340}" destId="{AFE133F3-568E-456E-A95B-CA0C5D7FFBF5}" srcOrd="0" destOrd="0" presId="urn:microsoft.com/office/officeart/2005/8/layout/orgChart1"/>
    <dgm:cxn modelId="{F785B283-6E4F-41EB-9773-CC43311B7B41}" type="presParOf" srcId="{98BDFE6A-E173-4684-A266-3CA8D56E3340}" destId="{1274D68B-1BC4-49DA-8E97-D2DAFA38EA21}" srcOrd="1" destOrd="0" presId="urn:microsoft.com/office/officeart/2005/8/layout/orgChart1"/>
    <dgm:cxn modelId="{E98F913E-6BC0-45A4-A02F-15C6CDFAD55E}" type="presParOf" srcId="{18CD0B98-421E-4A67-9D1F-30C9D86FE47C}" destId="{A4A267D6-E985-4575-92EF-B55AB6936B6B}" srcOrd="1" destOrd="0" presId="urn:microsoft.com/office/officeart/2005/8/layout/orgChart1"/>
    <dgm:cxn modelId="{C2677F5E-EA6A-42F8-81D9-31248FE5E957}" type="presParOf" srcId="{18CD0B98-421E-4A67-9D1F-30C9D86FE47C}" destId="{C5CA2CC8-AB78-412A-BF0A-02101FF16ACB}" srcOrd="2" destOrd="0" presId="urn:microsoft.com/office/officeart/2005/8/layout/orgChart1"/>
    <dgm:cxn modelId="{AAE285C4-95AA-4DC5-A327-51F10E2225E9}" type="presParOf" srcId="{BAEFC2CC-C08B-46EA-AB1E-043CED538F28}" destId="{95B55B33-08F1-4533-950B-60C856A84460}" srcOrd="2" destOrd="0" presId="urn:microsoft.com/office/officeart/2005/8/layout/orgChart1"/>
    <dgm:cxn modelId="{8DFE616C-9154-4A18-AC1B-7DC398F20B30}" type="presParOf" srcId="{ECD06ECF-3DEC-40AC-877C-BB3550D1ECF5}" destId="{F70B0895-DBFD-4E3F-8017-403ECE64349D}" srcOrd="2" destOrd="0" presId="urn:microsoft.com/office/officeart/2005/8/layout/orgChart1"/>
    <dgm:cxn modelId="{50547992-AEA4-4D64-8066-5BF9339B9437}" type="presParOf" srcId="{ECD06ECF-3DEC-40AC-877C-BB3550D1ECF5}" destId="{D6146051-5A31-46B6-A7C7-C206126BF4FB}" srcOrd="3" destOrd="0" presId="urn:microsoft.com/office/officeart/2005/8/layout/orgChart1"/>
    <dgm:cxn modelId="{14ECED83-C9F2-4D9C-ADDF-C97B6157AF56}" type="presParOf" srcId="{D6146051-5A31-46B6-A7C7-C206126BF4FB}" destId="{97F7BA7F-99FF-4CC6-B543-DBAF0F3DDDC1}" srcOrd="0" destOrd="0" presId="urn:microsoft.com/office/officeart/2005/8/layout/orgChart1"/>
    <dgm:cxn modelId="{5CD76E0E-C024-4EB0-A247-E53F514A583C}" type="presParOf" srcId="{97F7BA7F-99FF-4CC6-B543-DBAF0F3DDDC1}" destId="{2C645B0F-630C-4A19-A0DC-3C5E913AF8FC}" srcOrd="0" destOrd="0" presId="urn:microsoft.com/office/officeart/2005/8/layout/orgChart1"/>
    <dgm:cxn modelId="{FC6FBC5C-C132-415F-A3FC-B2334112D0CC}" type="presParOf" srcId="{97F7BA7F-99FF-4CC6-B543-DBAF0F3DDDC1}" destId="{774D1733-C3A2-46FC-AC51-DF18884EC494}" srcOrd="1" destOrd="0" presId="urn:microsoft.com/office/officeart/2005/8/layout/orgChart1"/>
    <dgm:cxn modelId="{61A908CB-BE6C-4F1C-AB30-CC0EF1F7CD27}" type="presParOf" srcId="{D6146051-5A31-46B6-A7C7-C206126BF4FB}" destId="{3DC89769-A631-40C6-B797-3527D0468166}" srcOrd="1" destOrd="0" presId="urn:microsoft.com/office/officeart/2005/8/layout/orgChart1"/>
    <dgm:cxn modelId="{8FAD8C46-F044-44D6-8374-FDD27A2BF1DB}" type="presParOf" srcId="{3DC89769-A631-40C6-B797-3527D0468166}" destId="{0367B06F-E6B8-41E0-BDCC-5FD2E1ED3BEA}" srcOrd="0" destOrd="0" presId="urn:microsoft.com/office/officeart/2005/8/layout/orgChart1"/>
    <dgm:cxn modelId="{0EBBE570-C3FD-4B56-93D6-6010BC9908EC}" type="presParOf" srcId="{3DC89769-A631-40C6-B797-3527D0468166}" destId="{C41B26B8-0AF7-4F5E-B805-BDC60282C7A3}" srcOrd="1" destOrd="0" presId="urn:microsoft.com/office/officeart/2005/8/layout/orgChart1"/>
    <dgm:cxn modelId="{F97F0292-7815-418D-8EF7-906EFC7F682C}" type="presParOf" srcId="{C41B26B8-0AF7-4F5E-B805-BDC60282C7A3}" destId="{35DEB915-1FF2-4E1F-B06B-465C18E33F20}" srcOrd="0" destOrd="0" presId="urn:microsoft.com/office/officeart/2005/8/layout/orgChart1"/>
    <dgm:cxn modelId="{94C9D47F-8B50-4C79-8E90-43290223D4FA}" type="presParOf" srcId="{35DEB915-1FF2-4E1F-B06B-465C18E33F20}" destId="{C13554E3-C163-4D43-B281-9F6F05AEEAC4}" srcOrd="0" destOrd="0" presId="urn:microsoft.com/office/officeart/2005/8/layout/orgChart1"/>
    <dgm:cxn modelId="{CE8BEE2D-E21E-4DA3-A90E-5614E94D2D82}" type="presParOf" srcId="{35DEB915-1FF2-4E1F-B06B-465C18E33F20}" destId="{42300365-5341-4C2E-8C43-4EDD28625A31}" srcOrd="1" destOrd="0" presId="urn:microsoft.com/office/officeart/2005/8/layout/orgChart1"/>
    <dgm:cxn modelId="{D5BCA703-61FC-4F1F-98DD-E68C1F6EEAEE}" type="presParOf" srcId="{C41B26B8-0AF7-4F5E-B805-BDC60282C7A3}" destId="{7D686E4A-F6D0-4CD7-BBC2-983E3A7728C0}" srcOrd="1" destOrd="0" presId="urn:microsoft.com/office/officeart/2005/8/layout/orgChart1"/>
    <dgm:cxn modelId="{B0835FFB-4903-4E1F-85A1-FB54F3C4F4B7}" type="presParOf" srcId="{C41B26B8-0AF7-4F5E-B805-BDC60282C7A3}" destId="{9C2190C7-306C-41F8-BB93-B7085363B779}" srcOrd="2" destOrd="0" presId="urn:microsoft.com/office/officeart/2005/8/layout/orgChart1"/>
    <dgm:cxn modelId="{B8F08B9E-9E17-4005-B4B0-D37FCDF0F3E9}" type="presParOf" srcId="{3DC89769-A631-40C6-B797-3527D0468166}" destId="{9439627F-2D04-4FC5-B938-E2FF347E2B11}" srcOrd="2" destOrd="0" presId="urn:microsoft.com/office/officeart/2005/8/layout/orgChart1"/>
    <dgm:cxn modelId="{D8387ADA-5131-4267-A1D5-8C02CE7E94E9}" type="presParOf" srcId="{3DC89769-A631-40C6-B797-3527D0468166}" destId="{47DA429C-E85B-4B3F-98F7-E335BB8A42B2}" srcOrd="3" destOrd="0" presId="urn:microsoft.com/office/officeart/2005/8/layout/orgChart1"/>
    <dgm:cxn modelId="{4D5A0155-698D-4DE0-99B3-E415BD9B4A07}" type="presParOf" srcId="{47DA429C-E85B-4B3F-98F7-E335BB8A42B2}" destId="{965BECCA-0B86-4DA4-B3FA-1C3FFB20CE1E}" srcOrd="0" destOrd="0" presId="urn:microsoft.com/office/officeart/2005/8/layout/orgChart1"/>
    <dgm:cxn modelId="{2FBF4376-A510-4174-B874-208E5B172ED9}" type="presParOf" srcId="{965BECCA-0B86-4DA4-B3FA-1C3FFB20CE1E}" destId="{4AFBC9BD-0BFB-48C4-B04B-BF930BCABB54}" srcOrd="0" destOrd="0" presId="urn:microsoft.com/office/officeart/2005/8/layout/orgChart1"/>
    <dgm:cxn modelId="{F1DAF6F0-E419-4A42-A104-3AC9199A4170}" type="presParOf" srcId="{965BECCA-0B86-4DA4-B3FA-1C3FFB20CE1E}" destId="{493C29B4-F15C-4B58-A421-8D5B5E0C286F}" srcOrd="1" destOrd="0" presId="urn:microsoft.com/office/officeart/2005/8/layout/orgChart1"/>
    <dgm:cxn modelId="{12924C6A-A6FB-4C3B-A693-FF9256AE7691}" type="presParOf" srcId="{47DA429C-E85B-4B3F-98F7-E335BB8A42B2}" destId="{2DC58671-70B2-4FDA-8E79-6CA544B85563}" srcOrd="1" destOrd="0" presId="urn:microsoft.com/office/officeart/2005/8/layout/orgChart1"/>
    <dgm:cxn modelId="{1EB64F60-9390-4F00-A5BA-B7C8F618C01F}" type="presParOf" srcId="{47DA429C-E85B-4B3F-98F7-E335BB8A42B2}" destId="{3972711E-DB7A-4F82-AE3F-45015750825E}" srcOrd="2" destOrd="0" presId="urn:microsoft.com/office/officeart/2005/8/layout/orgChart1"/>
    <dgm:cxn modelId="{FD5703D5-AEC7-4FDE-892D-85001EDCC4DD}" type="presParOf" srcId="{D6146051-5A31-46B6-A7C7-C206126BF4FB}" destId="{2329A08F-C480-4A4F-B523-ECB75DA11FD5}" srcOrd="2" destOrd="0" presId="urn:microsoft.com/office/officeart/2005/8/layout/orgChart1"/>
    <dgm:cxn modelId="{38D35EC2-23EE-4A28-B1D1-9018F48242B3}" type="presParOf" srcId="{8BFB8FC7-5515-4F0C-9603-CFF54441ACBD}" destId="{4FB7CDAF-9517-4728-B657-DD914CA861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9627F-2D04-4FC5-B938-E2FF347E2B11}">
      <dsp:nvSpPr>
        <dsp:cNvPr id="0" name=""/>
        <dsp:cNvSpPr/>
      </dsp:nvSpPr>
      <dsp:spPr>
        <a:xfrm>
          <a:off x="3418961" y="1869870"/>
          <a:ext cx="346218" cy="1806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587"/>
              </a:lnTo>
              <a:lnTo>
                <a:pt x="346218" y="180658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7B06F-E6B8-41E0-BDCC-5FD2E1ED3BEA}">
      <dsp:nvSpPr>
        <dsp:cNvPr id="0" name=""/>
        <dsp:cNvSpPr/>
      </dsp:nvSpPr>
      <dsp:spPr>
        <a:xfrm>
          <a:off x="3418961" y="1869870"/>
          <a:ext cx="349121" cy="692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170"/>
              </a:lnTo>
              <a:lnTo>
                <a:pt x="349121" y="69217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B0895-DBFD-4E3F-8017-403ECE64349D}">
      <dsp:nvSpPr>
        <dsp:cNvPr id="0" name=""/>
        <dsp:cNvSpPr/>
      </dsp:nvSpPr>
      <dsp:spPr>
        <a:xfrm>
          <a:off x="3048000" y="773565"/>
          <a:ext cx="1294211" cy="32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29"/>
              </a:lnTo>
              <a:lnTo>
                <a:pt x="1294211" y="162129"/>
              </a:lnTo>
              <a:lnTo>
                <a:pt x="1294211" y="32425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8DCAD-6816-43F9-B19D-0E787AAE9934}">
      <dsp:nvSpPr>
        <dsp:cNvPr id="0" name=""/>
        <dsp:cNvSpPr/>
      </dsp:nvSpPr>
      <dsp:spPr>
        <a:xfrm>
          <a:off x="826143" y="1869870"/>
          <a:ext cx="339624" cy="1806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587"/>
              </a:lnTo>
              <a:lnTo>
                <a:pt x="339624" y="180658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D87A8-9C60-4ED8-8419-9537EF08131C}">
      <dsp:nvSpPr>
        <dsp:cNvPr id="0" name=""/>
        <dsp:cNvSpPr/>
      </dsp:nvSpPr>
      <dsp:spPr>
        <a:xfrm>
          <a:off x="826143" y="1869870"/>
          <a:ext cx="339624" cy="710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282"/>
              </a:lnTo>
              <a:lnTo>
                <a:pt x="339624" y="710282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02A22-3F99-4719-B020-86974BB26489}">
      <dsp:nvSpPr>
        <dsp:cNvPr id="0" name=""/>
        <dsp:cNvSpPr/>
      </dsp:nvSpPr>
      <dsp:spPr>
        <a:xfrm>
          <a:off x="1731808" y="773565"/>
          <a:ext cx="1316191" cy="324259"/>
        </a:xfrm>
        <a:custGeom>
          <a:avLst/>
          <a:gdLst/>
          <a:ahLst/>
          <a:cxnLst/>
          <a:rect l="0" t="0" r="0" b="0"/>
          <a:pathLst>
            <a:path>
              <a:moveTo>
                <a:pt x="1316191" y="0"/>
              </a:moveTo>
              <a:lnTo>
                <a:pt x="1316191" y="162129"/>
              </a:lnTo>
              <a:lnTo>
                <a:pt x="0" y="162129"/>
              </a:lnTo>
              <a:lnTo>
                <a:pt x="0" y="32425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DDFDA-E78C-4994-820A-02B0369BFC9D}">
      <dsp:nvSpPr>
        <dsp:cNvPr id="0" name=""/>
        <dsp:cNvSpPr/>
      </dsp:nvSpPr>
      <dsp:spPr>
        <a:xfrm>
          <a:off x="1031771" y="1519"/>
          <a:ext cx="4032457" cy="772045"/>
        </a:xfrm>
        <a:prstGeom prst="rect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/>
            <a:t>BM-Modelle</a:t>
          </a:r>
        </a:p>
      </dsp:txBody>
      <dsp:txXfrm>
        <a:off x="1031771" y="1519"/>
        <a:ext cx="4032457" cy="772045"/>
      </dsp:txXfrm>
    </dsp:sp>
    <dsp:sp modelId="{26105874-A073-4F44-B273-04B3DD51640C}">
      <dsp:nvSpPr>
        <dsp:cNvPr id="0" name=""/>
        <dsp:cNvSpPr/>
      </dsp:nvSpPr>
      <dsp:spPr>
        <a:xfrm>
          <a:off x="599726" y="1097824"/>
          <a:ext cx="2264163" cy="772045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/>
            <a:t>lehrbegleitend</a:t>
          </a:r>
        </a:p>
      </dsp:txBody>
      <dsp:txXfrm>
        <a:off x="599726" y="1097824"/>
        <a:ext cx="2264163" cy="772045"/>
      </dsp:txXfrm>
    </dsp:sp>
    <dsp:sp modelId="{BB2653C8-CF26-4B8B-858E-1A62414264E2}">
      <dsp:nvSpPr>
        <dsp:cNvPr id="0" name=""/>
        <dsp:cNvSpPr/>
      </dsp:nvSpPr>
      <dsp:spPr>
        <a:xfrm>
          <a:off x="1165767" y="2194129"/>
          <a:ext cx="1544091" cy="772045"/>
        </a:xfrm>
        <a:prstGeom prst="rect">
          <a:avLst/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/>
            <a:t>additiv</a:t>
          </a:r>
        </a:p>
      </dsp:txBody>
      <dsp:txXfrm>
        <a:off x="1165767" y="2194129"/>
        <a:ext cx="1544091" cy="772045"/>
      </dsp:txXfrm>
    </dsp:sp>
    <dsp:sp modelId="{AFE133F3-568E-456E-A95B-CA0C5D7FFBF5}">
      <dsp:nvSpPr>
        <dsp:cNvPr id="0" name=""/>
        <dsp:cNvSpPr/>
      </dsp:nvSpPr>
      <dsp:spPr>
        <a:xfrm>
          <a:off x="1165767" y="3290434"/>
          <a:ext cx="1544091" cy="772045"/>
        </a:xfrm>
        <a:prstGeom prst="rect">
          <a:avLst/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/>
            <a:t>integrativ</a:t>
          </a:r>
        </a:p>
      </dsp:txBody>
      <dsp:txXfrm>
        <a:off x="1165767" y="3290434"/>
        <a:ext cx="1544091" cy="772045"/>
      </dsp:txXfrm>
    </dsp:sp>
    <dsp:sp modelId="{2C645B0F-630C-4A19-A0DC-3C5E913AF8FC}">
      <dsp:nvSpPr>
        <dsp:cNvPr id="0" name=""/>
        <dsp:cNvSpPr/>
      </dsp:nvSpPr>
      <dsp:spPr>
        <a:xfrm>
          <a:off x="3188149" y="1097824"/>
          <a:ext cx="2308123" cy="772045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/>
            <a:t>nach der Lehre</a:t>
          </a:r>
        </a:p>
      </dsp:txBody>
      <dsp:txXfrm>
        <a:off x="3188149" y="1097824"/>
        <a:ext cx="2308123" cy="772045"/>
      </dsp:txXfrm>
    </dsp:sp>
    <dsp:sp modelId="{C13554E3-C163-4D43-B281-9F6F05AEEAC4}">
      <dsp:nvSpPr>
        <dsp:cNvPr id="0" name=""/>
        <dsp:cNvSpPr/>
      </dsp:nvSpPr>
      <dsp:spPr>
        <a:xfrm>
          <a:off x="3768083" y="2176017"/>
          <a:ext cx="1544091" cy="772045"/>
        </a:xfrm>
        <a:prstGeom prst="rect">
          <a:avLst/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/>
            <a:t>Vollzeit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/>
            <a:t>1 Jahr</a:t>
          </a:r>
        </a:p>
      </dsp:txBody>
      <dsp:txXfrm>
        <a:off x="3768083" y="2176017"/>
        <a:ext cx="1544091" cy="772045"/>
      </dsp:txXfrm>
    </dsp:sp>
    <dsp:sp modelId="{4AFBC9BD-0BFB-48C4-B04B-BF930BCABB54}">
      <dsp:nvSpPr>
        <dsp:cNvPr id="0" name=""/>
        <dsp:cNvSpPr/>
      </dsp:nvSpPr>
      <dsp:spPr>
        <a:xfrm>
          <a:off x="3765180" y="3290434"/>
          <a:ext cx="1546361" cy="772045"/>
        </a:xfrm>
        <a:prstGeom prst="rect">
          <a:avLst/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/>
            <a:t>Teilzeit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/>
            <a:t>2 Jahre</a:t>
          </a:r>
        </a:p>
      </dsp:txBody>
      <dsp:txXfrm>
        <a:off x="3765180" y="3290434"/>
        <a:ext cx="1546361" cy="772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BB98437-13BD-472E-AE63-A571446043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59CCE8-299C-46C0-B256-2C2A68B27B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0CE4FE9-0C6C-444D-B3ED-03119AF5DCDA}" type="datetimeFigureOut">
              <a:rPr lang="de-CH"/>
              <a:pPr>
                <a:defRPr/>
              </a:pPr>
              <a:t>27.09.2023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AB8352-4827-44BF-B478-D36707CAFE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F624FD-D84F-490B-98D1-D9D727E566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484B241-CBC5-40B4-AD3E-D0206B26571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4B6CF45-8722-4F0B-BAAC-2C05B49974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22FCE24-9D1C-42B3-9ECC-1DBD0EF985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36320D7-8E0B-4776-97E9-3073C041F628}" type="datetimeFigureOut">
              <a:rPr lang="de-CH"/>
              <a:pPr>
                <a:defRPr/>
              </a:pPr>
              <a:t>27.09.2023</a:t>
            </a:fld>
            <a:endParaRPr lang="de-CH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50D06F2B-493E-4E82-807E-56B3945EE7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9630CC54-1E47-4450-8C30-5E98544E3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43537" cy="4473575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D3C0DE-044F-4B42-92A4-C756E4E422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1D80E5-75EE-4A9D-A164-581D1DB84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994629-2383-4653-B902-7B654B2EFBA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EF671D46-6010-4F58-90F3-DCC4E0832E9A}"/>
              </a:ext>
            </a:extLst>
          </p:cNvPr>
          <p:cNvSpPr txBox="1">
            <a:spLocks/>
          </p:cNvSpPr>
          <p:nvPr userDrawn="1"/>
        </p:nvSpPr>
        <p:spPr>
          <a:xfrm>
            <a:off x="6850063" y="6608763"/>
            <a:ext cx="1408112" cy="1873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i="1">
                <a:solidFill>
                  <a:schemeClr val="tx1"/>
                </a:solidFill>
                <a:latin typeface="Frutiger LT Com 55 Roman"/>
                <a:cs typeface="Frutiger LT Com 55 Roman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81CB2F7-70F3-BB43-AD80-7CA3998BC1DF}" type="datetime3">
              <a:rPr lang="de-CH" smtClean="0">
                <a:latin typeface="Verdana"/>
                <a:ea typeface="+mn-ea"/>
                <a:cs typeface="Verdan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27/09/23</a:t>
            </a:fld>
            <a:endParaRPr lang="de-DE" dirty="0">
              <a:latin typeface="Verdana"/>
              <a:ea typeface="+mn-ea"/>
              <a:cs typeface="Verdana"/>
            </a:endParaRP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ADCF5AE-23E8-4A99-BF1F-360DAC9B8FE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291513" y="6608763"/>
            <a:ext cx="693737" cy="1873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i="1">
                <a:latin typeface="Verdana" panose="020B0604030504040204" pitchFamily="34" charset="0"/>
                <a:ea typeface="Frutiger LT Com 55 Roman" pitchFamily="34" charset="0"/>
                <a:cs typeface="Verdana" panose="020B0604030504040204" pitchFamily="34" charset="0"/>
              </a:rPr>
              <a:t>· Folie </a:t>
            </a:r>
            <a:fld id="{8F93E6CF-148C-4908-9F04-4B1E4C03BECE}" type="slidenum">
              <a:rPr lang="de-DE" altLang="de-DE" sz="900" i="1" smtClean="0">
                <a:latin typeface="Verdana" panose="020B0604030504040204" pitchFamily="34" charset="0"/>
                <a:ea typeface="Frutiger LT Com 55 Roman" pitchFamily="34" charset="0"/>
                <a:cs typeface="Verdana" panose="020B0604030504040204" pitchFamily="34" charset="0"/>
              </a:rPr>
              <a:pPr eaLnBrk="1" hangingPunct="1">
                <a:defRPr/>
              </a:pPr>
              <a:t>‹Nr.›</a:t>
            </a:fld>
            <a:endParaRPr lang="de-DE" altLang="de-DE" sz="900" i="1">
              <a:latin typeface="Verdana" panose="020B0604030504040204" pitchFamily="34" charset="0"/>
              <a:ea typeface="Frutiger LT Com 55 Roman" pitchFamily="34" charset="0"/>
              <a:cs typeface="Verdana" panose="020B0604030504040204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764926" y="988232"/>
            <a:ext cx="8015007" cy="307576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i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371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EFCC04BB-1A71-41ED-A975-8E4E99749674}"/>
              </a:ext>
            </a:extLst>
          </p:cNvPr>
          <p:cNvSpPr txBox="1">
            <a:spLocks/>
          </p:cNvSpPr>
          <p:nvPr userDrawn="1"/>
        </p:nvSpPr>
        <p:spPr>
          <a:xfrm>
            <a:off x="6850063" y="6608763"/>
            <a:ext cx="1408112" cy="1873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i="1">
                <a:solidFill>
                  <a:schemeClr val="tx1"/>
                </a:solidFill>
                <a:latin typeface="Frutiger LT Com 55 Roman"/>
                <a:cs typeface="Frutiger LT Com 55 Roman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81CB2F7-70F3-BB43-AD80-7CA3998BC1DF}" type="datetime3">
              <a:rPr lang="de-CH" smtClean="0">
                <a:latin typeface="Verdana"/>
                <a:ea typeface="+mn-ea"/>
                <a:cs typeface="Verdan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27/09/23</a:t>
            </a:fld>
            <a:endParaRPr lang="de-DE" dirty="0">
              <a:latin typeface="Verdana"/>
              <a:ea typeface="+mn-ea"/>
              <a:cs typeface="Verdana"/>
            </a:endParaRP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6A6AD31-9252-4069-8EF6-CE5D055F509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291513" y="6608763"/>
            <a:ext cx="693737" cy="1873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i="1">
                <a:latin typeface="Verdana" panose="020B0604030504040204" pitchFamily="34" charset="0"/>
                <a:ea typeface="Frutiger LT Com 55 Roman" pitchFamily="34" charset="0"/>
                <a:cs typeface="Verdana" panose="020B0604030504040204" pitchFamily="34" charset="0"/>
              </a:rPr>
              <a:t>· Folie </a:t>
            </a:r>
            <a:fld id="{DA47F850-4E5C-4D16-9F07-A662552292A5}" type="slidenum">
              <a:rPr lang="de-DE" altLang="de-DE" sz="900" i="1" smtClean="0">
                <a:latin typeface="Verdana" panose="020B0604030504040204" pitchFamily="34" charset="0"/>
                <a:ea typeface="Frutiger LT Com 55 Roman" pitchFamily="34" charset="0"/>
                <a:cs typeface="Verdana" panose="020B0604030504040204" pitchFamily="34" charset="0"/>
              </a:rPr>
              <a:pPr eaLnBrk="1" hangingPunct="1">
                <a:defRPr/>
              </a:pPr>
              <a:t>‹Nr.›</a:t>
            </a:fld>
            <a:endParaRPr lang="de-DE" altLang="de-DE" sz="900" i="1">
              <a:latin typeface="Verdana" panose="020B0604030504040204" pitchFamily="34" charset="0"/>
              <a:ea typeface="Frutiger LT Com 55 Roman" pitchFamily="34" charset="0"/>
              <a:cs typeface="Verdana" panose="020B0604030504040204" pitchFamily="34" charset="0"/>
            </a:endParaRPr>
          </a:p>
        </p:txBody>
      </p:sp>
      <p:sp>
        <p:nvSpPr>
          <p:cNvPr id="9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1067693" y="1106424"/>
            <a:ext cx="2549696" cy="1636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pPr lvl="0"/>
            <a:endParaRPr lang="de-DE" noProof="0" dirty="0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1067693" y="2892425"/>
            <a:ext cx="2549696" cy="1636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pPr lvl="0"/>
            <a:endParaRPr lang="de-DE" noProof="0" dirty="0"/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1067693" y="4678426"/>
            <a:ext cx="2549696" cy="1636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pPr lvl="0"/>
            <a:endParaRPr lang="de-DE" noProof="0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half" idx="2"/>
          </p:nvPr>
        </p:nvSpPr>
        <p:spPr>
          <a:xfrm>
            <a:off x="1067694" y="335227"/>
            <a:ext cx="7917026" cy="3641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1"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3987710" y="1003986"/>
            <a:ext cx="5081587" cy="50625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>
                <a:latin typeface="Verdana"/>
                <a:cs typeface="Verdana"/>
              </a:defRPr>
            </a:lvl1pPr>
            <a:lvl2pPr marL="0" indent="-360000">
              <a:buClr>
                <a:srgbClr val="0D6ABC"/>
              </a:buClr>
              <a:buFont typeface="Arial"/>
              <a:buChar char="•"/>
              <a:defRPr sz="2300">
                <a:latin typeface="Verdana"/>
                <a:cs typeface="Verdana"/>
              </a:defRPr>
            </a:lvl2pPr>
            <a:lvl3pPr>
              <a:defRPr sz="2800">
                <a:latin typeface="Verdana"/>
                <a:cs typeface="Verdana"/>
              </a:defRPr>
            </a:lvl3pPr>
            <a:lvl4pPr>
              <a:defRPr sz="2800">
                <a:latin typeface="Verdana"/>
                <a:cs typeface="Verdana"/>
              </a:defRPr>
            </a:lvl4pPr>
            <a:lvl5pPr>
              <a:defRPr sz="2800">
                <a:latin typeface="Verdana"/>
                <a:cs typeface="Verdana"/>
              </a:defRPr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05267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A64C2B-C313-405E-95ED-332C143A14E0}"/>
              </a:ext>
            </a:extLst>
          </p:cNvPr>
          <p:cNvSpPr txBox="1">
            <a:spLocks/>
          </p:cNvSpPr>
          <p:nvPr userDrawn="1"/>
        </p:nvSpPr>
        <p:spPr>
          <a:xfrm>
            <a:off x="6850063" y="6608763"/>
            <a:ext cx="1408112" cy="1873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i="1">
                <a:solidFill>
                  <a:schemeClr val="tx1"/>
                </a:solidFill>
                <a:latin typeface="Frutiger LT Com 55 Roman"/>
                <a:cs typeface="Frutiger LT Com 55 Roman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81CB2F7-70F3-BB43-AD80-7CA3998BC1DF}" type="datetime3">
              <a:rPr lang="de-CH" smtClean="0">
                <a:latin typeface="Verdana"/>
                <a:ea typeface="+mn-ea"/>
                <a:cs typeface="Verdan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27/09/23</a:t>
            </a:fld>
            <a:endParaRPr lang="de-DE" dirty="0">
              <a:latin typeface="Verdana"/>
              <a:ea typeface="+mn-ea"/>
              <a:cs typeface="Verdana"/>
            </a:endParaRP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776B6D30-4445-417E-AEF2-DDE2FF939BE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291513" y="6608763"/>
            <a:ext cx="693737" cy="1873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i="1">
                <a:latin typeface="Verdana" panose="020B0604030504040204" pitchFamily="34" charset="0"/>
                <a:ea typeface="Frutiger LT Com 55 Roman" pitchFamily="34" charset="0"/>
                <a:cs typeface="Verdana" panose="020B0604030504040204" pitchFamily="34" charset="0"/>
              </a:rPr>
              <a:t>· Folie </a:t>
            </a:r>
            <a:fld id="{F7202CF3-3612-43C6-8BCA-3986D04D601D}" type="slidenum">
              <a:rPr lang="de-DE" altLang="de-DE" sz="900" i="1" smtClean="0">
                <a:latin typeface="Verdana" panose="020B0604030504040204" pitchFamily="34" charset="0"/>
                <a:ea typeface="Frutiger LT Com 55 Roman" pitchFamily="34" charset="0"/>
                <a:cs typeface="Verdana" panose="020B0604030504040204" pitchFamily="34" charset="0"/>
              </a:rPr>
              <a:pPr eaLnBrk="1" hangingPunct="1">
                <a:defRPr/>
              </a:pPr>
              <a:t>‹Nr.›</a:t>
            </a:fld>
            <a:endParaRPr lang="de-DE" altLang="de-DE" sz="900" i="1">
              <a:latin typeface="Verdana" panose="020B0604030504040204" pitchFamily="34" charset="0"/>
              <a:ea typeface="Frutiger LT Com 55 Roman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2"/>
          </p:nvPr>
        </p:nvSpPr>
        <p:spPr>
          <a:xfrm>
            <a:off x="1067694" y="335227"/>
            <a:ext cx="7917026" cy="3641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1"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1067694" y="1003986"/>
            <a:ext cx="7917026" cy="53290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>
                <a:latin typeface="Verdana"/>
                <a:cs typeface="Verdana"/>
              </a:defRPr>
            </a:lvl1pPr>
            <a:lvl2pPr marL="0" indent="-360000">
              <a:buClr>
                <a:srgbClr val="0D6ABC"/>
              </a:buClr>
              <a:buFont typeface="Arial"/>
              <a:buChar char="•"/>
              <a:defRPr sz="2300">
                <a:latin typeface="Verdana"/>
                <a:cs typeface="Verdana"/>
              </a:defRPr>
            </a:lvl2pPr>
            <a:lvl3pPr>
              <a:defRPr sz="2800">
                <a:latin typeface="Verdana"/>
                <a:cs typeface="Verdana"/>
              </a:defRPr>
            </a:lvl3pPr>
            <a:lvl4pPr>
              <a:defRPr sz="2800">
                <a:latin typeface="Verdana"/>
                <a:cs typeface="Verdana"/>
              </a:defRPr>
            </a:lvl4pPr>
            <a:lvl5pPr>
              <a:defRPr sz="2800">
                <a:latin typeface="Verdana"/>
                <a:cs typeface="Verdana"/>
              </a:defRPr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1632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A3D1A-B6F3-4635-A85C-1E60925D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942975"/>
            <a:ext cx="8015288" cy="3235325"/>
          </a:xfrm>
        </p:spPr>
        <p:txBody>
          <a:bodyPr/>
          <a:lstStyle/>
          <a:p>
            <a:pPr algn="ctr">
              <a:defRPr/>
            </a:pPr>
            <a:r>
              <a:rPr lang="de-CH" altLang="de-DE" sz="4800" dirty="0">
                <a:solidFill>
                  <a:srgbClr val="0070C0"/>
                </a:solidFill>
                <a:latin typeface="Frutiger LT Com 55 Roman" pitchFamily="34" charset="0"/>
                <a:ea typeface="ＭＳ Ｐゴシック" pitchFamily="34" charset="-128"/>
              </a:rPr>
              <a:t>Die Berufsmaturität </a:t>
            </a:r>
            <a:r>
              <a:rPr lang="de-CH" altLang="de-DE" sz="3600" b="0" dirty="0">
                <a:solidFill>
                  <a:srgbClr val="0070C0"/>
                </a:solidFill>
                <a:latin typeface="Frutiger LT Com 55 Roman" pitchFamily="34" charset="0"/>
                <a:ea typeface="ＭＳ Ｐゴシック" pitchFamily="34" charset="-128"/>
              </a:rPr>
              <a:t/>
            </a:r>
            <a:br>
              <a:rPr lang="de-CH" altLang="de-DE" sz="3600" b="0" dirty="0">
                <a:solidFill>
                  <a:srgbClr val="0070C0"/>
                </a:solidFill>
                <a:latin typeface="Frutiger LT Com 55 Roman" pitchFamily="34" charset="0"/>
                <a:ea typeface="ＭＳ Ｐゴシック" pitchFamily="34" charset="-128"/>
              </a:rPr>
            </a:br>
            <a:r>
              <a:rPr lang="de-CH" altLang="de-DE" b="0" dirty="0">
                <a:latin typeface="Frutiger LT Com 55 Roman" pitchFamily="34" charset="0"/>
                <a:ea typeface="ＭＳ Ｐゴシック" pitchFamily="34" charset="-128"/>
              </a:rPr>
              <a:t>Barbara Liniger / Werner Jordi </a:t>
            </a:r>
            <a:r>
              <a:rPr lang="de-CH" altLang="de-DE" b="0">
                <a:latin typeface="Frutiger LT Com 55 Roman" pitchFamily="34" charset="0"/>
                <a:ea typeface="ＭＳ Ｐゴシック" pitchFamily="34" charset="-128"/>
              </a:rPr>
              <a:t/>
            </a:r>
            <a:br>
              <a:rPr lang="de-CH" altLang="de-DE" b="0">
                <a:latin typeface="Frutiger LT Com 55 Roman" pitchFamily="34" charset="0"/>
                <a:ea typeface="ＭＳ Ｐゴシック" pitchFamily="34" charset="-128"/>
              </a:rPr>
            </a:br>
            <a:r>
              <a:rPr lang="de-CH" altLang="de-DE" b="0">
                <a:latin typeface="Frutiger LT Com 55 Roman" pitchFamily="34" charset="0"/>
                <a:ea typeface="ＭＳ Ｐゴシック" pitchFamily="34" charset="-128"/>
              </a:rPr>
              <a:t>Leitung </a:t>
            </a:r>
            <a:r>
              <a:rPr lang="de-CH" altLang="de-DE" b="0" dirty="0">
                <a:latin typeface="Frutiger LT Com 55 Roman" pitchFamily="34" charset="0"/>
                <a:ea typeface="ＭＳ Ｐゴシック" pitchFamily="34" charset="-128"/>
              </a:rPr>
              <a:t>BM BBZ Olten</a:t>
            </a:r>
            <a:r>
              <a:rPr lang="de-CH" altLang="de-DE" sz="3600" b="0" dirty="0">
                <a:latin typeface="Frutiger LT Com 55 Roman" pitchFamily="34" charset="0"/>
                <a:ea typeface="ＭＳ Ｐゴシック" pitchFamily="34" charset="-128"/>
              </a:rPr>
              <a:t/>
            </a:r>
            <a:br>
              <a:rPr lang="de-CH" altLang="de-DE" sz="3600" b="0" dirty="0">
                <a:latin typeface="Frutiger LT Com 55 Roman" pitchFamily="34" charset="0"/>
                <a:ea typeface="ＭＳ Ｐゴシック" pitchFamily="34" charset="-128"/>
              </a:rPr>
            </a:br>
            <a:r>
              <a:rPr lang="de-CH" altLang="de-DE" sz="3600" b="0" dirty="0">
                <a:solidFill>
                  <a:srgbClr val="0070C0"/>
                </a:solidFill>
                <a:latin typeface="Frutiger LT Com 55 Roman" pitchFamily="34" charset="0"/>
                <a:ea typeface="ＭＳ Ｐゴシック" pitchFamily="34" charset="-128"/>
              </a:rPr>
              <a:t/>
            </a:r>
            <a:br>
              <a:rPr lang="de-CH" altLang="de-DE" sz="3600" b="0" dirty="0">
                <a:solidFill>
                  <a:srgbClr val="0070C0"/>
                </a:solidFill>
                <a:latin typeface="Frutiger LT Com 55 Roman" pitchFamily="34" charset="0"/>
                <a:ea typeface="ＭＳ Ｐゴシック" pitchFamily="34" charset="-128"/>
              </a:rPr>
            </a:br>
            <a:r>
              <a:rPr lang="de-CH" altLang="de-DE" sz="3600" b="0" dirty="0">
                <a:solidFill>
                  <a:srgbClr val="0070C0"/>
                </a:solidFill>
                <a:latin typeface="Frutiger LT Com 55 Roman" pitchFamily="34" charset="0"/>
                <a:ea typeface="ＭＳ Ｐゴシック" pitchFamily="34" charset="-128"/>
              </a:rPr>
              <a:t/>
            </a:r>
            <a:br>
              <a:rPr lang="de-CH" altLang="de-DE" sz="3600" b="0" dirty="0">
                <a:solidFill>
                  <a:srgbClr val="0070C0"/>
                </a:solidFill>
                <a:latin typeface="Frutiger LT Com 55 Roman" pitchFamily="34" charset="0"/>
                <a:ea typeface="ＭＳ Ｐゴシック" pitchFamily="34" charset="-128"/>
              </a:rPr>
            </a:br>
            <a: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  <a:cs typeface="+mn-cs"/>
              </a:rPr>
              <a:t/>
            </a:r>
            <a:b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  <a:cs typeface="+mn-cs"/>
              </a:rPr>
            </a:br>
            <a: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  <a:cs typeface="+mn-cs"/>
              </a:rPr>
              <a:t/>
            </a:r>
            <a:b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  <a:cs typeface="+mn-cs"/>
              </a:rPr>
            </a:br>
            <a: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  <a:cs typeface="+mn-cs"/>
              </a:rPr>
              <a:t/>
            </a:r>
            <a:b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Frutiger LT Com 55 Roman" panose="020B0503030504020204" pitchFamily="34" charset="0"/>
                <a:ea typeface="ＭＳ Ｐゴシック" pitchFamily="34" charset="-128"/>
                <a:cs typeface="+mn-cs"/>
              </a:rPr>
            </a:br>
            <a:r>
              <a:rPr lang="de-CH" altLang="de-DE" dirty="0">
                <a:solidFill>
                  <a:srgbClr val="0D6ABC"/>
                </a:solidFill>
                <a:latin typeface="Frutiger LT Com 55 Roman" panose="020B0503030504020204" pitchFamily="34" charset="0"/>
              </a:rPr>
              <a:t/>
            </a:r>
            <a:br>
              <a:rPr lang="de-CH" altLang="de-DE" dirty="0">
                <a:solidFill>
                  <a:srgbClr val="0D6ABC"/>
                </a:solidFill>
                <a:latin typeface="Frutiger LT Com 55 Roman" panose="020B0503030504020204" pitchFamily="34" charset="0"/>
              </a:rPr>
            </a:br>
            <a:r>
              <a:rPr lang="de-CH" altLang="de-DE" dirty="0">
                <a:solidFill>
                  <a:srgbClr val="0D6ABC"/>
                </a:solidFill>
                <a:latin typeface="Frutiger LT Com 55 Roman" panose="020B0503030504020204" pitchFamily="34" charset="0"/>
              </a:rPr>
              <a:t/>
            </a:r>
            <a:br>
              <a:rPr lang="de-CH" altLang="de-DE" dirty="0">
                <a:solidFill>
                  <a:srgbClr val="0D6ABC"/>
                </a:solidFill>
                <a:latin typeface="Frutiger LT Com 55 Roman" panose="020B0503030504020204" pitchFamily="34" charset="0"/>
              </a:rPr>
            </a:br>
            <a:endParaRPr lang="de-C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575101FA-E2D0-74CF-0185-D624D811F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98219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feld 9">
            <a:extLst>
              <a:ext uri="{FF2B5EF4-FFF2-40B4-BE49-F238E27FC236}">
                <a16:creationId xmlns:a16="http://schemas.microsoft.com/office/drawing/2014/main" id="{BAEF4AA0-A8CE-4A4B-BD06-3934FE6D9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935038"/>
            <a:ext cx="7932737" cy="5000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CH" altLang="de-DE" sz="2800" b="1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Fächer, alle BM-Ausrichtungen</a:t>
            </a:r>
          </a:p>
          <a:p>
            <a:pPr eaLnBrk="1" hangingPunct="1">
              <a:defRPr/>
            </a:pPr>
            <a:endParaRPr lang="de-CH" altLang="de-DE" sz="2800" b="1" dirty="0">
              <a:latin typeface="Frutiger LT Com 55 Roman" panose="020B0503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de-CH" b="1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Grundlagenbereich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Deutsch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Französisch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Englisch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Mathematik</a:t>
            </a:r>
          </a:p>
          <a:p>
            <a:pPr>
              <a:defRPr/>
            </a:pPr>
            <a:endParaRPr lang="de-CH" sz="1600" dirty="0">
              <a:latin typeface="Frutiger LT Com 55 Roman" panose="020B0503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de-CH" b="1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Ergänzungsbereich</a:t>
            </a:r>
            <a:r>
              <a:rPr lang="de-CH" sz="1600" b="1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de-CH" sz="160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(je Ausrichtung 2 Ergänzungsfächer, keine Wahlmöglichkeit)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Geschichte und Politik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Technik und Umwelt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Wirtschaft und Recht</a:t>
            </a:r>
          </a:p>
          <a:p>
            <a:pPr eaLnBrk="1" hangingPunct="1">
              <a:defRPr/>
            </a:pPr>
            <a:endParaRPr lang="de-CH" altLang="de-DE" sz="2800" b="1" dirty="0">
              <a:latin typeface="Frutiger LT Com 55 Roman" panose="020B0503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feld 9">
            <a:extLst>
              <a:ext uri="{FF2B5EF4-FFF2-40B4-BE49-F238E27FC236}">
                <a16:creationId xmlns:a16="http://schemas.microsoft.com/office/drawing/2014/main" id="{512335E3-67E1-45B5-897C-04AE3D01E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858838"/>
            <a:ext cx="7608887" cy="5648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CH" altLang="de-DE" sz="2800" b="1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Fächer je BM-Ausrichtung</a:t>
            </a:r>
          </a:p>
          <a:p>
            <a:pPr eaLnBrk="1" hangingPunct="1">
              <a:defRPr/>
            </a:pPr>
            <a:endParaRPr lang="de-CH" altLang="de-DE" sz="1600" b="1" dirty="0">
              <a:latin typeface="Frutiger LT Com 55 Roman" panose="020B0503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de-CH" b="1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Schwerpunktbereich</a:t>
            </a:r>
          </a:p>
          <a:p>
            <a:pPr>
              <a:defRPr/>
            </a:pPr>
            <a:endParaRPr lang="de-CH" sz="1600" dirty="0">
              <a:latin typeface="Frutiger LT Com 55 Roman" panose="020B0503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de-CH" b="1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BM Wirtschaft und Dienstleistungen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Finanz- und Rechnungswesen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Wirtschaft und Recht</a:t>
            </a:r>
          </a:p>
          <a:p>
            <a:pPr>
              <a:spcAft>
                <a:spcPts val="600"/>
              </a:spcAft>
              <a:defRPr/>
            </a:pPr>
            <a:r>
              <a:rPr lang="de-CH" b="1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BM Technik, Architektur, Life </a:t>
            </a:r>
            <a:r>
              <a:rPr lang="de-CH" b="1" dirty="0" err="1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Sciences</a:t>
            </a:r>
            <a:endParaRPr lang="de-CH" b="1" dirty="0">
              <a:latin typeface="Frutiger LT Com 55 Roman" panose="020B0503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Naturwissenschaften (Chemie und Physik)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Mathematik</a:t>
            </a:r>
          </a:p>
          <a:p>
            <a:pPr>
              <a:spcAft>
                <a:spcPts val="1200"/>
              </a:spcAft>
              <a:defRPr/>
            </a:pPr>
            <a:r>
              <a:rPr lang="de-CH" b="1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BM Gestaltung und Kunst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Gestaltung, Kunst, Kultur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und Kommunikation</a:t>
            </a:r>
          </a:p>
          <a:p>
            <a:pPr>
              <a:spcAft>
                <a:spcPts val="600"/>
              </a:spcAft>
              <a:defRPr/>
            </a:pPr>
            <a:r>
              <a:rPr lang="de-CH" b="1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BM Gesundheit und Soziales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Sozialwissenschaften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Naturwissenschaften oder Wirtschaft und Recht</a:t>
            </a:r>
          </a:p>
          <a:p>
            <a:pPr eaLnBrk="1" hangingPunct="1">
              <a:defRPr/>
            </a:pPr>
            <a:endParaRPr lang="de-CH" alt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feld 6">
            <a:extLst>
              <a:ext uri="{FF2B5EF4-FFF2-40B4-BE49-F238E27FC236}">
                <a16:creationId xmlns:a16="http://schemas.microsoft.com/office/drawing/2014/main" id="{FB23FFEB-E10E-4B3B-876D-21320190920A}"/>
              </a:ext>
            </a:extLst>
          </p:cNvPr>
          <p:cNvSpPr txBox="1">
            <a:spLocks noGrp="1" noChangeArrowheads="1"/>
          </p:cNvSpPr>
          <p:nvPr>
            <p:ph type="body" sz="half" idx="2"/>
          </p:nvPr>
        </p:nvSpPr>
        <p:spPr bwMode="auto">
          <a:xfrm>
            <a:off x="887413" y="933450"/>
            <a:ext cx="7916862" cy="399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800">
                <a:latin typeface="Frutiger LT Com 55 Roman" pitchFamily="34" charset="0"/>
                <a:ea typeface="ＭＳ Ｐゴシック" panose="020B0600070205080204" pitchFamily="34" charset="-128"/>
              </a:rPr>
              <a:t>BM 1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600">
              <a:latin typeface="Frutiger LT Com 55 Roman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>
                <a:latin typeface="Frutiger LT Com 55 Roman" pitchFamily="34" charset="0"/>
                <a:ea typeface="ＭＳ Ｐゴシック" panose="020B0600070205080204" pitchFamily="34" charset="-128"/>
              </a:rPr>
              <a:t>Technik, Architektur, Life Sciences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600">
              <a:latin typeface="Frutiger LT Com 55 Roman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Aft>
                <a:spcPts val="1200"/>
              </a:spcAft>
            </a:pPr>
            <a:r>
              <a:rPr lang="de-CH" altLang="de-DE" sz="1800">
                <a:latin typeface="Frutiger LT Com 55 Roman" pitchFamily="34" charset="0"/>
                <a:ea typeface="ＭＳ Ｐゴシック" panose="020B0600070205080204" pitchFamily="34" charset="-128"/>
              </a:rPr>
              <a:t>Additives Modell, lehrbegleitend </a:t>
            </a:r>
          </a:p>
          <a:p>
            <a:pPr eaLnBrk="1" hangingPunct="1"/>
            <a:r>
              <a:rPr lang="de-CH" altLang="de-DE" sz="1600" b="0">
                <a:latin typeface="Frutiger LT Com 55 Roman" pitchFamily="34" charset="0"/>
                <a:ea typeface="ＭＳ Ｐゴシック" panose="020B0600070205080204" pitchFamily="34" charset="-128"/>
              </a:rPr>
              <a:t>Die Lernenden besuchen den BM Unterricht (1 – 1½  Tage je nach Schulmodell) </a:t>
            </a:r>
          </a:p>
          <a:p>
            <a:pPr eaLnBrk="1" hangingPunct="1"/>
            <a:r>
              <a:rPr lang="de-CH" altLang="de-DE" sz="1600" b="0">
                <a:latin typeface="Frutiger LT Com 55 Roman" pitchFamily="34" charset="0"/>
                <a:ea typeface="ＭＳ Ｐゴシック" panose="020B0600070205080204" pitchFamily="34" charset="-128"/>
              </a:rPr>
              <a:t>plus den Fachkundeunterricht (½ – 1 Tag, je nach Berufslehre) </a:t>
            </a:r>
          </a:p>
          <a:p>
            <a:pPr eaLnBrk="1" hangingPunct="1"/>
            <a:r>
              <a:rPr lang="de-CH" altLang="de-DE" sz="1600" b="0">
                <a:latin typeface="Frutiger LT Com 55 Roman" pitchFamily="34" charset="0"/>
                <a:ea typeface="ＭＳ Ｐゴシック" panose="020B0600070205080204" pitchFamily="34" charset="-128"/>
              </a:rPr>
              <a:t>in verschiedenen Klassen.</a:t>
            </a:r>
          </a:p>
          <a:p>
            <a:pPr eaLnBrk="1" hangingPunct="1"/>
            <a:endParaRPr lang="de-CH" altLang="de-DE" sz="1600" b="0">
              <a:latin typeface="Frutiger LT Com 55 Roman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de-CH" altLang="de-DE" sz="1800">
                <a:latin typeface="Frutiger LT Com 55 Roman" pitchFamily="34" charset="0"/>
                <a:ea typeface="ＭＳ Ｐゴシック" panose="020B0600070205080204" pitchFamily="34" charset="-128"/>
              </a:rPr>
              <a:t>Lehrgang in Olten: Dauer 3 Jahre</a:t>
            </a:r>
          </a:p>
          <a:p>
            <a:pPr eaLnBrk="1" hangingPunct="1"/>
            <a:r>
              <a:rPr lang="de-CH" altLang="de-DE" sz="1800">
                <a:latin typeface="Frutiger LT Com 55 Roman" pitchFamily="34" charset="0"/>
                <a:ea typeface="ＭＳ Ｐゴシック" panose="020B0600070205080204" pitchFamily="34" charset="-128"/>
              </a:rPr>
              <a:t>Lehrgang in Solothurn: Dauer 4 Jahre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40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feld 6">
            <a:extLst>
              <a:ext uri="{FF2B5EF4-FFF2-40B4-BE49-F238E27FC236}">
                <a16:creationId xmlns:a16="http://schemas.microsoft.com/office/drawing/2014/main" id="{E38E3D7B-D62F-4AD2-969A-D7F502F9349E}"/>
              </a:ext>
            </a:extLst>
          </p:cNvPr>
          <p:cNvSpPr txBox="1">
            <a:spLocks noGrp="1" noChangeArrowheads="1"/>
          </p:cNvSpPr>
          <p:nvPr>
            <p:ph type="body" sz="half" idx="2"/>
          </p:nvPr>
        </p:nvSpPr>
        <p:spPr bwMode="auto">
          <a:xfrm>
            <a:off x="992188" y="827088"/>
            <a:ext cx="7861300" cy="461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400">
                <a:latin typeface="Frutiger LT Com 55 Roman" pitchFamily="34" charset="0"/>
                <a:ea typeface="ＭＳ Ｐゴシック" panose="020B0600070205080204" pitchFamily="34" charset="-128"/>
              </a:rPr>
              <a:t>Beispiel: BM 1 TE mit Grundbildung Automatiker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C7B6826-2EA7-4191-9151-288B87657D8B}"/>
              </a:ext>
            </a:extLst>
          </p:cNvPr>
          <p:cNvGraphicFramePr>
            <a:graphicFrameLocks noGrp="1"/>
          </p:cNvGraphicFramePr>
          <p:nvPr/>
        </p:nvGraphicFramePr>
        <p:xfrm>
          <a:off x="992188" y="1316038"/>
          <a:ext cx="7077076" cy="5029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3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9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278">
                <a:tc>
                  <a:txBody>
                    <a:bodyPr/>
                    <a:lstStyle/>
                    <a:p>
                      <a:pPr algn="ctr"/>
                      <a:endParaRPr lang="de-CH" sz="1600" dirty="0"/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Montag</a:t>
                      </a:r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Dienstag</a:t>
                      </a:r>
                    </a:p>
                  </a:txBody>
                  <a:tcPr marL="91445" marR="91445" marT="45716" marB="4571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Mittwoch</a:t>
                      </a:r>
                    </a:p>
                  </a:txBody>
                  <a:tcPr marL="91445" marR="91445" marT="45716" marB="4571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Donnerstag</a:t>
                      </a:r>
                    </a:p>
                  </a:txBody>
                  <a:tcPr marL="91445" marR="91445" marT="45716" marB="4571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Freitag</a:t>
                      </a:r>
                    </a:p>
                  </a:txBody>
                  <a:tcPr marL="91445" marR="91445" marT="45716" marB="4571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7:15</a:t>
                      </a:r>
                    </a:p>
                    <a:p>
                      <a:pPr algn="ctr"/>
                      <a:r>
                        <a:rPr lang="de-CH" sz="1100" dirty="0"/>
                        <a:t>8:00</a:t>
                      </a:r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/>
                    </a:p>
                  </a:txBody>
                  <a:tcPr marL="91445" marR="91445" marT="45716" marB="4571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W. u R.    mema</a:t>
                      </a:r>
                    </a:p>
                    <a:p>
                      <a:pPr algn="ctr"/>
                      <a:r>
                        <a:rPr lang="de-CH" sz="1100" i="1" dirty="0"/>
                        <a:t>G205</a:t>
                      </a:r>
                    </a:p>
                  </a:txBody>
                  <a:tcPr marL="91445" marR="91445" marT="45716" marB="4571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8:05</a:t>
                      </a:r>
                    </a:p>
                    <a:p>
                      <a:pPr algn="ctr"/>
                      <a:r>
                        <a:rPr lang="de-CH" sz="1100" dirty="0"/>
                        <a:t>8:50</a:t>
                      </a:r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Physik    </a:t>
                      </a:r>
                      <a:r>
                        <a:rPr lang="de-CH" sz="1100" dirty="0" err="1"/>
                        <a:t>lead</a:t>
                      </a:r>
                      <a:endParaRPr lang="de-CH" sz="1100" dirty="0"/>
                    </a:p>
                    <a:p>
                      <a:pPr algn="ctr"/>
                      <a:r>
                        <a:rPr lang="de-CH" sz="1100" i="1" dirty="0"/>
                        <a:t>G106</a:t>
                      </a:r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G. u P.    mema</a:t>
                      </a:r>
                    </a:p>
                    <a:p>
                      <a:pPr algn="ctr"/>
                      <a:r>
                        <a:rPr lang="de-CH" sz="1100" i="1" dirty="0"/>
                        <a:t>G205</a:t>
                      </a:r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8:55</a:t>
                      </a:r>
                    </a:p>
                    <a:p>
                      <a:pPr algn="ctr"/>
                      <a:r>
                        <a:rPr lang="de-CH" sz="1100" dirty="0"/>
                        <a:t>9:40</a:t>
                      </a:r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Physik    </a:t>
                      </a:r>
                      <a:r>
                        <a:rPr lang="de-CH" sz="1100" dirty="0" err="1"/>
                        <a:t>lead</a:t>
                      </a:r>
                      <a:endParaRPr lang="de-CH" sz="1100" dirty="0"/>
                    </a:p>
                    <a:p>
                      <a:pPr algn="ctr"/>
                      <a:r>
                        <a:rPr lang="de-CH" sz="1100" i="1" dirty="0"/>
                        <a:t>G106</a:t>
                      </a:r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F    ruel</a:t>
                      </a:r>
                    </a:p>
                    <a:p>
                      <a:pPr algn="ctr"/>
                      <a:r>
                        <a:rPr lang="de-CH" sz="1100" i="1" dirty="0"/>
                        <a:t>GE29</a:t>
                      </a:r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10:00</a:t>
                      </a:r>
                    </a:p>
                    <a:p>
                      <a:pPr algn="ctr"/>
                      <a:r>
                        <a:rPr lang="de-CH" sz="1100" dirty="0"/>
                        <a:t>10:45</a:t>
                      </a:r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err="1"/>
                        <a:t>Werkstofft</a:t>
                      </a:r>
                      <a:r>
                        <a:rPr lang="de-CH" sz="1100" dirty="0"/>
                        <a:t>.    </a:t>
                      </a:r>
                      <a:r>
                        <a:rPr lang="de-CH" sz="1100" dirty="0" err="1"/>
                        <a:t>lead</a:t>
                      </a:r>
                      <a:endParaRPr lang="de-CH" sz="1100" dirty="0"/>
                    </a:p>
                    <a:p>
                      <a:pPr algn="ctr"/>
                      <a:r>
                        <a:rPr lang="de-CH" sz="1100" i="1" dirty="0"/>
                        <a:t>G106</a:t>
                      </a:r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D    gero</a:t>
                      </a:r>
                    </a:p>
                    <a:p>
                      <a:pPr algn="ctr"/>
                      <a:r>
                        <a:rPr lang="de-CH" sz="1100" i="1" dirty="0"/>
                        <a:t>GE01</a:t>
                      </a:r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10:50</a:t>
                      </a:r>
                    </a:p>
                    <a:p>
                      <a:pPr algn="ctr"/>
                      <a:r>
                        <a:rPr lang="de-CH" sz="1100" dirty="0"/>
                        <a:t>11:35</a:t>
                      </a:r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err="1"/>
                        <a:t>Werkstofft</a:t>
                      </a:r>
                      <a:r>
                        <a:rPr lang="de-CH" sz="1100" dirty="0"/>
                        <a:t>.    </a:t>
                      </a:r>
                      <a:r>
                        <a:rPr lang="de-CH" sz="1100" dirty="0" err="1"/>
                        <a:t>lead</a:t>
                      </a:r>
                      <a:endParaRPr lang="de-CH" sz="1100" dirty="0"/>
                    </a:p>
                    <a:p>
                      <a:pPr algn="ctr"/>
                      <a:r>
                        <a:rPr lang="de-CH" sz="1100" i="1" dirty="0"/>
                        <a:t>G106</a:t>
                      </a:r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baseline="0" dirty="0"/>
                        <a:t>E    tsga</a:t>
                      </a:r>
                    </a:p>
                    <a:p>
                      <a:pPr algn="ctr"/>
                      <a:r>
                        <a:rPr lang="de-CH" sz="1100" i="1" baseline="0" dirty="0"/>
                        <a:t>GE11</a:t>
                      </a:r>
                      <a:endParaRPr lang="de-CH" sz="1100" i="1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11:40</a:t>
                      </a:r>
                    </a:p>
                    <a:p>
                      <a:pPr algn="ctr"/>
                      <a:r>
                        <a:rPr lang="de-CH" sz="1100" dirty="0"/>
                        <a:t>12:25</a:t>
                      </a:r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12:50</a:t>
                      </a:r>
                    </a:p>
                    <a:p>
                      <a:pPr algn="ctr"/>
                      <a:r>
                        <a:rPr lang="de-CH" sz="1100" dirty="0"/>
                        <a:t>13:35</a:t>
                      </a:r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err="1"/>
                        <a:t>Elektrot</a:t>
                      </a:r>
                      <a:r>
                        <a:rPr lang="de-CH" sz="1100" dirty="0"/>
                        <a:t>.    sclu</a:t>
                      </a:r>
                    </a:p>
                    <a:p>
                      <a:pPr algn="ctr"/>
                      <a:r>
                        <a:rPr lang="de-CH" sz="1100" i="1" dirty="0"/>
                        <a:t>G302</a:t>
                      </a:r>
                    </a:p>
                  </a:txBody>
                  <a:tcPr marL="91445" marR="91445" marT="45716" marB="4571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baseline="0" dirty="0" err="1"/>
                        <a:t>Ph</a:t>
                      </a:r>
                      <a:r>
                        <a:rPr lang="de-CH" sz="1100" baseline="0" dirty="0"/>
                        <a:t>    buth</a:t>
                      </a:r>
                    </a:p>
                    <a:p>
                      <a:pPr algn="ctr"/>
                      <a:r>
                        <a:rPr lang="de-CH" sz="1100" i="1" baseline="0" dirty="0"/>
                        <a:t>GE20</a:t>
                      </a:r>
                      <a:endParaRPr lang="de-CH" sz="1100" i="1" dirty="0"/>
                    </a:p>
                  </a:txBody>
                  <a:tcPr marL="91445" marR="91445" marT="45716" marB="4571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13:40</a:t>
                      </a:r>
                    </a:p>
                    <a:p>
                      <a:pPr algn="ctr"/>
                      <a:r>
                        <a:rPr lang="de-CH" sz="1100" dirty="0"/>
                        <a:t>14:25</a:t>
                      </a:r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err="1"/>
                        <a:t>Elektrot</a:t>
                      </a:r>
                      <a:r>
                        <a:rPr lang="de-CH" sz="1100" dirty="0"/>
                        <a:t>.    sclu</a:t>
                      </a:r>
                    </a:p>
                    <a:p>
                      <a:pPr algn="ctr"/>
                      <a:r>
                        <a:rPr lang="de-CH" sz="1100" i="1" dirty="0"/>
                        <a:t>G302</a:t>
                      </a:r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baseline="0" dirty="0" err="1"/>
                        <a:t>Ph</a:t>
                      </a:r>
                      <a:r>
                        <a:rPr lang="de-CH" sz="1100" baseline="0" dirty="0"/>
                        <a:t>    buth</a:t>
                      </a:r>
                    </a:p>
                    <a:p>
                      <a:pPr algn="ctr"/>
                      <a:r>
                        <a:rPr lang="de-CH" sz="1100" i="1" baseline="0" dirty="0"/>
                        <a:t>GE20</a:t>
                      </a:r>
                      <a:endParaRPr lang="de-CH" sz="1100" i="1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14:30</a:t>
                      </a:r>
                    </a:p>
                    <a:p>
                      <a:pPr algn="ctr"/>
                      <a:r>
                        <a:rPr lang="de-CH" sz="1100" dirty="0"/>
                        <a:t>15:15</a:t>
                      </a:r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Automation    sclu</a:t>
                      </a:r>
                    </a:p>
                    <a:p>
                      <a:pPr algn="ctr"/>
                      <a:r>
                        <a:rPr lang="de-CH" sz="1100" i="1" dirty="0"/>
                        <a:t>G302</a:t>
                      </a:r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baseline="0" dirty="0"/>
                        <a:t>M    buth</a:t>
                      </a:r>
                    </a:p>
                    <a:p>
                      <a:pPr algn="ctr"/>
                      <a:r>
                        <a:rPr lang="de-CH" sz="1100" i="1" baseline="0" dirty="0"/>
                        <a:t>GE20</a:t>
                      </a:r>
                      <a:endParaRPr lang="de-CH" sz="1100" i="1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15:35</a:t>
                      </a:r>
                    </a:p>
                    <a:p>
                      <a:pPr algn="ctr"/>
                      <a:r>
                        <a:rPr lang="de-CH" sz="1100" dirty="0"/>
                        <a:t>16:20</a:t>
                      </a:r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Automation    sclu</a:t>
                      </a:r>
                    </a:p>
                    <a:p>
                      <a:pPr algn="ctr"/>
                      <a:r>
                        <a:rPr lang="de-CH" sz="1100" i="1" dirty="0"/>
                        <a:t>G302</a:t>
                      </a:r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baseline="0" dirty="0"/>
                        <a:t>M    buth</a:t>
                      </a:r>
                    </a:p>
                    <a:p>
                      <a:pPr algn="ctr"/>
                      <a:r>
                        <a:rPr lang="de-CH" sz="1100" i="1" baseline="0" dirty="0"/>
                        <a:t>GE20</a:t>
                      </a:r>
                      <a:endParaRPr lang="de-CH" sz="1100" i="1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16:25</a:t>
                      </a:r>
                    </a:p>
                    <a:p>
                      <a:pPr algn="ctr"/>
                      <a:r>
                        <a:rPr lang="de-CH" sz="1100" dirty="0"/>
                        <a:t>17:10</a:t>
                      </a:r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Automation    sclu</a:t>
                      </a:r>
                    </a:p>
                    <a:p>
                      <a:pPr algn="ctr"/>
                      <a:r>
                        <a:rPr lang="de-CH" sz="1100" i="1" dirty="0"/>
                        <a:t>G302</a:t>
                      </a:r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feld 6">
            <a:extLst>
              <a:ext uri="{FF2B5EF4-FFF2-40B4-BE49-F238E27FC236}">
                <a16:creationId xmlns:a16="http://schemas.microsoft.com/office/drawing/2014/main" id="{93AEB4CC-0674-4CAC-ADA4-C10930C00054}"/>
              </a:ext>
            </a:extLst>
          </p:cNvPr>
          <p:cNvSpPr txBox="1">
            <a:spLocks noGrp="1" noChangeArrowheads="1"/>
          </p:cNvSpPr>
          <p:nvPr>
            <p:ph type="body" sz="half" idx="2"/>
          </p:nvPr>
        </p:nvSpPr>
        <p:spPr bwMode="auto">
          <a:xfrm>
            <a:off x="915988" y="906463"/>
            <a:ext cx="7916862" cy="4062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800" dirty="0">
                <a:latin typeface="Frutiger LT Com 55 Roman" pitchFamily="34" charset="0"/>
                <a:ea typeface="ＭＳ Ｐゴシック" panose="020B0600070205080204" pitchFamily="34" charset="-128"/>
              </a:rPr>
              <a:t>BM 1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400" dirty="0">
              <a:latin typeface="Frutiger LT Com 55 Roman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 dirty="0">
                <a:latin typeface="Frutiger LT Com 55 Roman" pitchFamily="34" charset="0"/>
                <a:ea typeface="ＭＳ Ｐゴシック" panose="020B0600070205080204" pitchFamily="34" charset="-128"/>
              </a:rPr>
              <a:t>Gesundheit und Soziales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 dirty="0">
                <a:latin typeface="Frutiger LT Com 55 Roman" pitchFamily="34" charset="0"/>
                <a:ea typeface="ＭＳ Ｐゴシック" panose="020B0600070205080204" pitchFamily="34" charset="-128"/>
              </a:rPr>
              <a:t>Bereich Gesundheit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600" dirty="0">
              <a:latin typeface="Frutiger LT Com 55 Roman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Aft>
                <a:spcPts val="1200"/>
              </a:spcAft>
            </a:pPr>
            <a:r>
              <a:rPr lang="de-CH" altLang="de-DE" sz="1800" dirty="0">
                <a:latin typeface="Frutiger LT Com 55 Roman" pitchFamily="34" charset="0"/>
                <a:ea typeface="ＭＳ Ｐゴシック" panose="020B0600070205080204" pitchFamily="34" charset="-128"/>
              </a:rPr>
              <a:t>Additives Modell, lehrbegleitend </a:t>
            </a:r>
          </a:p>
          <a:p>
            <a:pPr eaLnBrk="1" hangingPunct="1"/>
            <a:r>
              <a:rPr lang="de-CH" altLang="de-DE" sz="1600" b="0" dirty="0">
                <a:latin typeface="Frutiger LT Com 55 Roman" pitchFamily="34" charset="0"/>
                <a:ea typeface="ＭＳ Ｐゴシック" panose="020B0600070205080204" pitchFamily="34" charset="-128"/>
              </a:rPr>
              <a:t>Die Lernenden besuchen den BM Unterricht </a:t>
            </a:r>
            <a:r>
              <a:rPr lang="de-CH" altLang="de-DE" sz="1600" b="0">
                <a:latin typeface="Frutiger LT Com 55 Roman" pitchFamily="34" charset="0"/>
                <a:ea typeface="ＭＳ Ｐゴシック" panose="020B0600070205080204" pitchFamily="34" charset="-128"/>
              </a:rPr>
              <a:t>an 1 </a:t>
            </a:r>
            <a:r>
              <a:rPr lang="de-CH" altLang="de-DE" sz="1600" b="0" dirty="0">
                <a:latin typeface="Frutiger LT Com 55 Roman" pitchFamily="34" charset="0"/>
                <a:ea typeface="ＭＳ Ｐゴシック" panose="020B0600070205080204" pitchFamily="34" charset="-128"/>
              </a:rPr>
              <a:t>– 1½ Tage </a:t>
            </a:r>
          </a:p>
          <a:p>
            <a:pPr eaLnBrk="1" hangingPunct="1"/>
            <a:r>
              <a:rPr lang="de-CH" altLang="de-DE" sz="1600" b="0" dirty="0">
                <a:latin typeface="Frutiger LT Com 55 Roman" pitchFamily="34" charset="0"/>
                <a:ea typeface="ＭＳ Ｐゴシック" panose="020B0600070205080204" pitchFamily="34" charset="-128"/>
              </a:rPr>
              <a:t>plus den Fachkundeunterricht (1½ –½ Tage, je nach Lehrjahr) </a:t>
            </a:r>
          </a:p>
          <a:p>
            <a:pPr eaLnBrk="1" hangingPunct="1"/>
            <a:r>
              <a:rPr lang="de-CH" altLang="de-DE" sz="1600" b="0" dirty="0">
                <a:latin typeface="Frutiger LT Com 55 Roman" pitchFamily="34" charset="0"/>
                <a:ea typeface="ＭＳ Ｐゴシック" panose="020B0600070205080204" pitchFamily="34" charset="-128"/>
              </a:rPr>
              <a:t>in verschiedenen Klassen. </a:t>
            </a:r>
          </a:p>
          <a:p>
            <a:pPr eaLnBrk="1" hangingPunct="1"/>
            <a:endParaRPr lang="de-CH" altLang="de-DE" sz="1600" b="0" dirty="0">
              <a:latin typeface="Frutiger LT Com 55 Roman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de-CH" altLang="de-DE" sz="1800" dirty="0">
                <a:latin typeface="Frutiger LT Com 55 Roman" pitchFamily="34" charset="0"/>
                <a:ea typeface="ＭＳ Ｐゴシック" panose="020B0600070205080204" pitchFamily="34" charset="-128"/>
              </a:rPr>
              <a:t>Dauer: 3</a:t>
            </a:r>
            <a:r>
              <a:rPr lang="de-CH" altLang="de-DE" sz="1800" b="0" dirty="0">
                <a:latin typeface="Frutiger LT Com 55 Roman" pitchFamily="34" charset="0"/>
                <a:ea typeface="ＭＳ Ｐゴシック" panose="020B0600070205080204" pitchFamily="34" charset="-128"/>
              </a:rPr>
              <a:t> </a:t>
            </a:r>
            <a:r>
              <a:rPr lang="de-CH" altLang="de-DE" sz="1800" dirty="0">
                <a:latin typeface="Frutiger LT Com 55 Roman" pitchFamily="34" charset="0"/>
                <a:ea typeface="ＭＳ Ｐゴシック" panose="020B0600070205080204" pitchFamily="34" charset="-128"/>
              </a:rPr>
              <a:t>Jahre, Lehrgang in Olten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400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feld 6">
            <a:extLst>
              <a:ext uri="{FF2B5EF4-FFF2-40B4-BE49-F238E27FC236}">
                <a16:creationId xmlns:a16="http://schemas.microsoft.com/office/drawing/2014/main" id="{E62DF95F-E6A4-4D0A-B92D-B856B632D394}"/>
              </a:ext>
            </a:extLst>
          </p:cNvPr>
          <p:cNvSpPr txBox="1">
            <a:spLocks noGrp="1" noChangeArrowheads="1"/>
          </p:cNvSpPr>
          <p:nvPr>
            <p:ph type="body" sz="quarter" idx="18"/>
          </p:nvPr>
        </p:nvSpPr>
        <p:spPr bwMode="auto">
          <a:xfrm>
            <a:off x="949325" y="903288"/>
            <a:ext cx="7918450" cy="3514725"/>
          </a:xfrm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de-CH" altLang="de-DE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BM 1  </a:t>
            </a:r>
          </a:p>
          <a:p>
            <a:pPr eaLnBrk="1" hangingPunct="1">
              <a:spcBef>
                <a:spcPct val="0"/>
              </a:spcBef>
              <a:defRPr/>
            </a:pPr>
            <a:endParaRPr lang="de-CH" altLang="de-DE" sz="2400" dirty="0">
              <a:latin typeface="Frutiger LT Com 55 Roman" panose="020B0503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de-CH" altLang="de-DE" sz="180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Wirtschaft und Dienstleistungen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de-CH" altLang="de-DE" sz="180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 Wirtschaft</a:t>
            </a:r>
          </a:p>
          <a:p>
            <a:pPr eaLnBrk="1" hangingPunct="1">
              <a:spcBef>
                <a:spcPct val="0"/>
              </a:spcBef>
              <a:defRPr/>
            </a:pPr>
            <a:endParaRPr lang="de-CH" altLang="de-DE" sz="1600" dirty="0">
              <a:latin typeface="Frutiger LT Com 55 Roman" panose="020B0503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e-CH" sz="180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Integratives Modell, lehrbegleitend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Lernenden besuchen den BM- und den Fachunterricht gemeinsam </a:t>
            </a:r>
          </a:p>
          <a:p>
            <a:pPr eaLnBrk="1" hangingPunct="1">
              <a:defRPr/>
            </a:pPr>
            <a:r>
              <a:rPr lang="de-CH" sz="1600" b="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einer Klasse.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de-CH" sz="1600" b="0" dirty="0">
              <a:latin typeface="Frutiger LT Com 55 Roman" panose="020B0503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e-CH" sz="180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Dauer: 3 Jahre in Olten oder Solothurn</a:t>
            </a:r>
          </a:p>
          <a:p>
            <a:pPr eaLnBrk="1" hangingPunct="1">
              <a:spcBef>
                <a:spcPct val="0"/>
              </a:spcBef>
              <a:defRPr/>
            </a:pPr>
            <a:endParaRPr lang="de-CH" alt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feld 6">
            <a:extLst>
              <a:ext uri="{FF2B5EF4-FFF2-40B4-BE49-F238E27FC236}">
                <a16:creationId xmlns:a16="http://schemas.microsoft.com/office/drawing/2014/main" id="{44592D4A-3BC4-435A-AA46-FCA9B4EC83C1}"/>
              </a:ext>
            </a:extLst>
          </p:cNvPr>
          <p:cNvSpPr txBox="1">
            <a:spLocks noGrp="1" noChangeArrowheads="1"/>
          </p:cNvSpPr>
          <p:nvPr>
            <p:ph type="body" sz="half" idx="2"/>
          </p:nvPr>
        </p:nvSpPr>
        <p:spPr bwMode="auto">
          <a:xfrm>
            <a:off x="992188" y="827088"/>
            <a:ext cx="4075112" cy="461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400">
                <a:latin typeface="Frutiger LT Com 55 Roman" pitchFamily="34" charset="0"/>
                <a:ea typeface="ＭＳ Ｐゴシック" panose="020B0600070205080204" pitchFamily="34" charset="-128"/>
              </a:rPr>
              <a:t>Beispiel: BM 1 Wirtschaft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DD58FD5-C888-4E0E-AA31-37738B308159}"/>
              </a:ext>
            </a:extLst>
          </p:cNvPr>
          <p:cNvGraphicFramePr>
            <a:graphicFrameLocks noGrp="1"/>
          </p:cNvGraphicFramePr>
          <p:nvPr/>
        </p:nvGraphicFramePr>
        <p:xfrm>
          <a:off x="992188" y="1316038"/>
          <a:ext cx="7077076" cy="5029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3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9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278">
                <a:tc>
                  <a:txBody>
                    <a:bodyPr/>
                    <a:lstStyle/>
                    <a:p>
                      <a:pPr algn="ctr"/>
                      <a:endParaRPr lang="de-CH" sz="1600" dirty="0"/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Montag</a:t>
                      </a:r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Dienstag</a:t>
                      </a:r>
                    </a:p>
                  </a:txBody>
                  <a:tcPr marL="91445" marR="91445" marT="45716" marB="4571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Mittwoch</a:t>
                      </a:r>
                    </a:p>
                  </a:txBody>
                  <a:tcPr marL="91445" marR="91445" marT="45716" marB="4571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Donnerstag</a:t>
                      </a:r>
                    </a:p>
                  </a:txBody>
                  <a:tcPr marL="91445" marR="91445" marT="45716" marB="4571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Freitag</a:t>
                      </a:r>
                    </a:p>
                  </a:txBody>
                  <a:tcPr marL="91445" marR="91445" marT="45716" marB="4571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7:15</a:t>
                      </a:r>
                    </a:p>
                    <a:p>
                      <a:pPr algn="ctr"/>
                      <a:r>
                        <a:rPr lang="de-CH" sz="1100" dirty="0"/>
                        <a:t>8:00</a:t>
                      </a:r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IKA    </a:t>
                      </a:r>
                      <a:r>
                        <a:rPr lang="de-CH" sz="1100" dirty="0" err="1"/>
                        <a:t>gusu</a:t>
                      </a:r>
                      <a:endParaRPr lang="de-CH" sz="1100" dirty="0"/>
                    </a:p>
                    <a:p>
                      <a:pPr algn="ctr"/>
                      <a:r>
                        <a:rPr lang="de-CH" sz="1100" i="1" dirty="0"/>
                        <a:t>K114</a:t>
                      </a:r>
                    </a:p>
                  </a:txBody>
                  <a:tcPr marL="91445" marR="91445" marT="45716" marB="4571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/>
                    </a:p>
                  </a:txBody>
                  <a:tcPr marL="91445" marR="91445" marT="45716" marB="4571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8:05</a:t>
                      </a:r>
                    </a:p>
                    <a:p>
                      <a:pPr algn="ctr"/>
                      <a:r>
                        <a:rPr lang="de-CH" sz="1100" dirty="0"/>
                        <a:t>8:50</a:t>
                      </a:r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E    </a:t>
                      </a:r>
                      <a:r>
                        <a:rPr lang="de-CH" sz="1100" dirty="0" err="1"/>
                        <a:t>hian</a:t>
                      </a:r>
                      <a:endParaRPr lang="de-CH" sz="1100" dirty="0"/>
                    </a:p>
                    <a:p>
                      <a:pPr algn="ctr"/>
                      <a:r>
                        <a:rPr lang="de-CH" sz="1100" i="1" dirty="0"/>
                        <a:t>K313</a:t>
                      </a:r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IKA    </a:t>
                      </a:r>
                      <a:r>
                        <a:rPr lang="de-CH" sz="1100" dirty="0" err="1"/>
                        <a:t>gusu</a:t>
                      </a:r>
                      <a:endParaRPr lang="de-CH" sz="1100" dirty="0"/>
                    </a:p>
                    <a:p>
                      <a:pPr algn="ctr"/>
                      <a:r>
                        <a:rPr lang="de-CH" sz="1100" i="1" dirty="0"/>
                        <a:t>K114</a:t>
                      </a:r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8:55</a:t>
                      </a:r>
                    </a:p>
                    <a:p>
                      <a:pPr algn="ctr"/>
                      <a:r>
                        <a:rPr lang="de-CH" sz="1100" dirty="0"/>
                        <a:t>9:40</a:t>
                      </a:r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E    </a:t>
                      </a:r>
                      <a:r>
                        <a:rPr lang="de-CH" sz="1100" dirty="0" err="1"/>
                        <a:t>hian</a:t>
                      </a:r>
                      <a:endParaRPr lang="de-CH" sz="1100" dirty="0"/>
                    </a:p>
                    <a:p>
                      <a:pPr algn="ctr"/>
                      <a:r>
                        <a:rPr lang="de-CH" sz="1100" i="1" dirty="0"/>
                        <a:t>K313</a:t>
                      </a:r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FIRW    hach</a:t>
                      </a:r>
                    </a:p>
                    <a:p>
                      <a:pPr algn="ctr"/>
                      <a:r>
                        <a:rPr lang="de-CH" sz="1100" i="1" dirty="0"/>
                        <a:t>K101</a:t>
                      </a:r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10:00</a:t>
                      </a:r>
                    </a:p>
                    <a:p>
                      <a:pPr algn="ctr"/>
                      <a:r>
                        <a:rPr lang="de-CH" sz="1100" dirty="0"/>
                        <a:t>10:45</a:t>
                      </a:r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M    </a:t>
                      </a:r>
                      <a:r>
                        <a:rPr lang="de-CH" sz="1100" dirty="0" err="1"/>
                        <a:t>puco</a:t>
                      </a:r>
                      <a:endParaRPr lang="de-CH" sz="1100" dirty="0"/>
                    </a:p>
                    <a:p>
                      <a:pPr algn="ctr"/>
                      <a:r>
                        <a:rPr lang="de-CH" sz="1100" i="1" dirty="0"/>
                        <a:t>K208</a:t>
                      </a:r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FIRW    hach</a:t>
                      </a:r>
                    </a:p>
                    <a:p>
                      <a:pPr algn="ctr"/>
                      <a:r>
                        <a:rPr lang="de-CH" sz="1100" i="1" dirty="0"/>
                        <a:t>K101</a:t>
                      </a:r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10:50</a:t>
                      </a:r>
                    </a:p>
                    <a:p>
                      <a:pPr algn="ctr"/>
                      <a:r>
                        <a:rPr lang="de-CH" sz="1100" dirty="0"/>
                        <a:t>11:35</a:t>
                      </a:r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M    </a:t>
                      </a:r>
                      <a:r>
                        <a:rPr lang="de-CH" sz="1100" dirty="0" err="1"/>
                        <a:t>puco</a:t>
                      </a:r>
                      <a:endParaRPr lang="de-CH" sz="1100" dirty="0"/>
                    </a:p>
                    <a:p>
                      <a:pPr algn="ctr"/>
                      <a:r>
                        <a:rPr lang="de-CH" sz="1100" i="1" dirty="0"/>
                        <a:t>K208</a:t>
                      </a:r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baseline="0" dirty="0"/>
                        <a:t>TUSPO    </a:t>
                      </a:r>
                      <a:r>
                        <a:rPr lang="de-CH" sz="1100" baseline="0" dirty="0" err="1"/>
                        <a:t>bupa</a:t>
                      </a:r>
                      <a:endParaRPr lang="de-CH" sz="1100" baseline="0" dirty="0"/>
                    </a:p>
                    <a:p>
                      <a:pPr algn="ctr"/>
                      <a:r>
                        <a:rPr lang="de-CH" sz="1100" i="1" baseline="0" dirty="0"/>
                        <a:t>TH5</a:t>
                      </a:r>
                      <a:endParaRPr lang="de-CH" sz="1100" i="1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11:40</a:t>
                      </a:r>
                    </a:p>
                    <a:p>
                      <a:pPr algn="ctr"/>
                      <a:r>
                        <a:rPr lang="de-CH" sz="1100" dirty="0"/>
                        <a:t>12:25</a:t>
                      </a:r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baseline="0" dirty="0"/>
                        <a:t>TUSPO    </a:t>
                      </a:r>
                      <a:r>
                        <a:rPr lang="de-CH" sz="1100" baseline="0" dirty="0" err="1"/>
                        <a:t>bupa</a:t>
                      </a:r>
                      <a:endParaRPr lang="de-CH" sz="1100" baseline="0" dirty="0"/>
                    </a:p>
                    <a:p>
                      <a:pPr algn="ctr"/>
                      <a:r>
                        <a:rPr lang="de-CH" sz="1100" i="1" baseline="0" dirty="0"/>
                        <a:t>TH5</a:t>
                      </a:r>
                      <a:endParaRPr lang="de-CH" sz="1100" i="1" dirty="0"/>
                    </a:p>
                  </a:txBody>
                  <a:tcPr marL="91445" marR="91445" marT="45716" marB="4571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12:50</a:t>
                      </a:r>
                    </a:p>
                    <a:p>
                      <a:pPr algn="ctr"/>
                      <a:r>
                        <a:rPr lang="de-CH" sz="1100" dirty="0"/>
                        <a:t>13:35</a:t>
                      </a:r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D    </a:t>
                      </a:r>
                      <a:r>
                        <a:rPr lang="de-CH" sz="1100" dirty="0" err="1"/>
                        <a:t>hech</a:t>
                      </a:r>
                      <a:endParaRPr lang="de-CH" sz="1100" dirty="0"/>
                    </a:p>
                    <a:p>
                      <a:pPr algn="ctr"/>
                      <a:r>
                        <a:rPr lang="de-CH" sz="1100" i="1" dirty="0"/>
                        <a:t>K016</a:t>
                      </a:r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13:40</a:t>
                      </a:r>
                    </a:p>
                    <a:p>
                      <a:pPr algn="ctr"/>
                      <a:r>
                        <a:rPr lang="de-CH" sz="1100" dirty="0"/>
                        <a:t>14:25</a:t>
                      </a:r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D    </a:t>
                      </a:r>
                      <a:r>
                        <a:rPr lang="de-CH" sz="1100" dirty="0" err="1"/>
                        <a:t>hech</a:t>
                      </a:r>
                      <a:endParaRPr lang="de-CH" sz="1100" dirty="0"/>
                    </a:p>
                    <a:p>
                      <a:pPr algn="ctr"/>
                      <a:r>
                        <a:rPr lang="de-CH" sz="1100" i="1" dirty="0"/>
                        <a:t>K016</a:t>
                      </a:r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F    </a:t>
                      </a:r>
                      <a:r>
                        <a:rPr lang="de-CH" sz="1100" dirty="0" err="1"/>
                        <a:t>egev</a:t>
                      </a:r>
                      <a:endParaRPr lang="de-CH" sz="1100" dirty="0"/>
                    </a:p>
                    <a:p>
                      <a:pPr algn="ctr"/>
                      <a:r>
                        <a:rPr lang="de-CH" sz="1100" i="1" dirty="0"/>
                        <a:t>K314</a:t>
                      </a:r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14:30</a:t>
                      </a:r>
                    </a:p>
                    <a:p>
                      <a:pPr algn="ctr"/>
                      <a:r>
                        <a:rPr lang="de-CH" sz="1100" dirty="0"/>
                        <a:t>15:15</a:t>
                      </a:r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WR    hach</a:t>
                      </a:r>
                    </a:p>
                    <a:p>
                      <a:pPr algn="ctr"/>
                      <a:r>
                        <a:rPr lang="de-CH" sz="1100" i="1" dirty="0"/>
                        <a:t>K101</a:t>
                      </a:r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F    </a:t>
                      </a:r>
                      <a:r>
                        <a:rPr lang="de-CH" sz="1100" dirty="0" err="1"/>
                        <a:t>egev</a:t>
                      </a:r>
                      <a:endParaRPr lang="de-CH" sz="1100" dirty="0"/>
                    </a:p>
                    <a:p>
                      <a:pPr algn="ctr"/>
                      <a:r>
                        <a:rPr lang="de-CH" sz="1100" i="1" dirty="0"/>
                        <a:t>K314</a:t>
                      </a:r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15:35</a:t>
                      </a:r>
                    </a:p>
                    <a:p>
                      <a:pPr algn="ctr"/>
                      <a:r>
                        <a:rPr lang="de-CH" sz="1100" dirty="0"/>
                        <a:t>16:20</a:t>
                      </a:r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WR    hach</a:t>
                      </a:r>
                    </a:p>
                    <a:p>
                      <a:pPr algn="ctr"/>
                      <a:r>
                        <a:rPr lang="de-CH" sz="1100" i="1" dirty="0"/>
                        <a:t>K101</a:t>
                      </a:r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GP</a:t>
                      </a:r>
                      <a:r>
                        <a:rPr lang="de-CH" sz="1100" baseline="0" dirty="0"/>
                        <a:t>    </a:t>
                      </a:r>
                      <a:r>
                        <a:rPr lang="de-CH" sz="1100" baseline="0" dirty="0" err="1"/>
                        <a:t>mema</a:t>
                      </a:r>
                      <a:endParaRPr lang="de-CH" sz="1100" baseline="0" dirty="0"/>
                    </a:p>
                    <a:p>
                      <a:pPr algn="ctr"/>
                      <a:r>
                        <a:rPr lang="de-CH" sz="1100" i="1" baseline="0" dirty="0"/>
                        <a:t>K215</a:t>
                      </a:r>
                      <a:endParaRPr lang="de-CH" sz="1100" i="1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16:25</a:t>
                      </a:r>
                    </a:p>
                    <a:p>
                      <a:pPr algn="ctr"/>
                      <a:r>
                        <a:rPr lang="de-CH" sz="1100" dirty="0"/>
                        <a:t>17:10</a:t>
                      </a:r>
                    </a:p>
                  </a:txBody>
                  <a:tcPr marL="91445" marR="91445" marT="45716" marB="4571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/>
                        <a:t>GP</a:t>
                      </a:r>
                      <a:r>
                        <a:rPr lang="de-CH" sz="1100" baseline="0" dirty="0"/>
                        <a:t>    </a:t>
                      </a:r>
                      <a:r>
                        <a:rPr lang="de-CH" sz="1100" baseline="0" dirty="0" err="1"/>
                        <a:t>mema</a:t>
                      </a:r>
                      <a:endParaRPr lang="de-CH" sz="1100" baseline="0" dirty="0"/>
                    </a:p>
                    <a:p>
                      <a:pPr algn="ctr"/>
                      <a:r>
                        <a:rPr lang="de-CH" sz="1100" i="1" baseline="0" dirty="0"/>
                        <a:t>K215</a:t>
                      </a:r>
                      <a:endParaRPr lang="de-CH" sz="1100" i="1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i="1" dirty="0"/>
                    </a:p>
                  </a:txBody>
                  <a:tcPr marL="91445" marR="91445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 marL="91445" marR="91445" marT="45716" marB="4571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feld 9">
            <a:extLst>
              <a:ext uri="{FF2B5EF4-FFF2-40B4-BE49-F238E27FC236}">
                <a16:creationId xmlns:a16="http://schemas.microsoft.com/office/drawing/2014/main" id="{67097AAB-DF46-4188-8570-10253080EB85}"/>
              </a:ext>
            </a:extLst>
          </p:cNvPr>
          <p:cNvSpPr txBox="1">
            <a:spLocks noGrp="1" noChangeArrowheads="1"/>
          </p:cNvSpPr>
          <p:nvPr>
            <p:ph type="body" sz="half" idx="2"/>
          </p:nvPr>
        </p:nvSpPr>
        <p:spPr bwMode="auto">
          <a:xfrm>
            <a:off x="987425" y="868363"/>
            <a:ext cx="3870325" cy="523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800">
                <a:latin typeface="Frutiger LT Com 55 Roman" pitchFamily="34" charset="0"/>
                <a:ea typeface="ＭＳ Ｐゴシック" panose="020B0600070205080204" pitchFamily="34" charset="-128"/>
              </a:rPr>
              <a:t>Aufnahmeverfahren</a:t>
            </a:r>
            <a:endParaRPr lang="de-CH" altLang="de-DE" sz="2400">
              <a:latin typeface="Frutiger LT Com 55 Roman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606CC91-8212-42A3-B254-8F4744B66909}"/>
              </a:ext>
            </a:extLst>
          </p:cNvPr>
          <p:cNvSpPr txBox="1"/>
          <p:nvPr/>
        </p:nvSpPr>
        <p:spPr>
          <a:xfrm>
            <a:off x="987425" y="1409700"/>
            <a:ext cx="7623175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CH" b="1" dirty="0">
                <a:solidFill>
                  <a:srgbClr val="0070C0"/>
                </a:solidFill>
                <a:latin typeface="Frutiger LT Com 55 Roman" panose="020B0503030504020204" pitchFamily="34" charset="0"/>
                <a:ea typeface="ＭＳ Ｐゴシック" charset="-128"/>
                <a:cs typeface="ＭＳ Ｐゴシック" charset="-128"/>
              </a:rPr>
              <a:t>BM 1:</a:t>
            </a:r>
          </a:p>
          <a:p>
            <a:pPr eaLnBrk="1" hangingPunct="1">
              <a:defRPr/>
            </a:pPr>
            <a:endParaRPr lang="de-CH" sz="1600" b="1" dirty="0">
              <a:latin typeface="Frutiger LT Com 55 Roman" panose="020B0503030504020204" pitchFamily="34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defRPr/>
            </a:pPr>
            <a:endParaRPr lang="de-CH" sz="1600" b="1" dirty="0">
              <a:latin typeface="Frutiger LT Com 55 Roman" panose="020B0503030504020204" pitchFamily="34" charset="0"/>
              <a:ea typeface="ＭＳ Ｐゴシック" charset="-128"/>
              <a:cs typeface="ＭＳ Ｐゴシック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Lehrvertrag</a:t>
            </a:r>
          </a:p>
          <a:p>
            <a:pPr eaLnBrk="1" hangingPunct="1">
              <a:defRPr/>
            </a:pPr>
            <a:endParaRPr lang="de-CH" sz="1600" dirty="0">
              <a:latin typeface="Frutiger LT Com 55 Roman" panose="020B0503030504020204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Zustimmung Lehrbetrieb</a:t>
            </a:r>
          </a:p>
          <a:p>
            <a:pPr eaLnBrk="1" hangingPunct="1">
              <a:defRPr/>
            </a:pPr>
            <a:endParaRPr lang="de-CH" sz="1600" dirty="0">
              <a:latin typeface="Frutiger LT Com 55 Roman" panose="020B0503030504020204" pitchFamily="34" charset="0"/>
            </a:endParaRPr>
          </a:p>
          <a:p>
            <a:pPr marL="271463" indent="-271463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Prüfungsfrei aufgenommen wird, wer im Zeugnis des ersten Semesters des 3. Schuljahres der Sekundarschule E </a:t>
            </a:r>
            <a:br>
              <a:rPr lang="de-CH" sz="1600" dirty="0">
                <a:latin typeface="Frutiger LT Com 55 Roman" panose="020B0503030504020204" pitchFamily="34" charset="0"/>
              </a:rPr>
            </a:br>
            <a:r>
              <a:rPr lang="de-CH" sz="1600" dirty="0">
                <a:latin typeface="Frutiger LT Com 55 Roman" panose="020B0503030504020204" pitchFamily="34" charset="0"/>
              </a:rPr>
              <a:t>- 	die Promotionsbedingungen erfüllt</a:t>
            </a:r>
            <a:br>
              <a:rPr lang="de-CH" sz="1600" dirty="0">
                <a:latin typeface="Frutiger LT Com 55 Roman" panose="020B0503030504020204" pitchFamily="34" charset="0"/>
              </a:rPr>
            </a:br>
            <a:r>
              <a:rPr lang="de-CH" sz="1600" dirty="0">
                <a:latin typeface="Frutiger LT Com 55 Roman" panose="020B0503030504020204" pitchFamily="34" charset="0"/>
              </a:rPr>
              <a:t>- 	in den Fächern Deutsch, Fremdsprachen (ungerundeter Durchschnitt aus F und E) 	und Mathematik (zählt doppelt) einen Notendurchschnitt von mind. 4.7 	aufweist.</a:t>
            </a:r>
          </a:p>
          <a:p>
            <a:pPr eaLnBrk="1" hangingPunct="1">
              <a:defRPr/>
            </a:pPr>
            <a:endParaRPr lang="de-CH" sz="1600" dirty="0">
              <a:latin typeface="Frutiger LT Com 55 Roman" panose="020B0503030504020204" pitchFamily="34" charset="0"/>
            </a:endParaRPr>
          </a:p>
          <a:p>
            <a:pPr marL="271463" indent="-271463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Mit Aufnahmeprüfung in den Fächern: </a:t>
            </a:r>
          </a:p>
          <a:p>
            <a:pPr marL="266700" indent="-266700" eaLnBrk="1" hangingPunct="1"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	Deutsch, Französisch, Englisch und Mathematik</a:t>
            </a:r>
            <a:endParaRPr lang="de-CH" sz="1600" b="1" dirty="0">
              <a:latin typeface="Frutiger LT Com 55 Roman" panose="020B0503030504020204" pitchFamily="34" charset="0"/>
            </a:endParaRPr>
          </a:p>
          <a:p>
            <a:pPr eaLnBrk="1" hangingPunct="1">
              <a:defRPr/>
            </a:pPr>
            <a:endParaRPr lang="de-CH" dirty="0">
              <a:latin typeface="Frutiger LT Com 55 Roman" panose="020B0503030504020204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hteck 4">
            <a:extLst>
              <a:ext uri="{FF2B5EF4-FFF2-40B4-BE49-F238E27FC236}">
                <a16:creationId xmlns:a16="http://schemas.microsoft.com/office/drawing/2014/main" id="{8B139D93-808D-4310-BA55-C1DFB51C4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9779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de-DE" sz="2800" b="1">
                <a:latin typeface="Frutiger LT Com 55 Roman" pitchFamily="34" charset="0"/>
              </a:rPr>
              <a:t>Aufnahmeverfahren</a:t>
            </a:r>
            <a:endParaRPr lang="de-CH" altLang="de-DE" sz="2400" b="1">
              <a:latin typeface="Frutiger LT Com 55 Roman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38D4BE9-6EE0-4B88-B88A-796C0053459B}"/>
              </a:ext>
            </a:extLst>
          </p:cNvPr>
          <p:cNvSpPr/>
          <p:nvPr/>
        </p:nvSpPr>
        <p:spPr>
          <a:xfrm>
            <a:off x="923925" y="1939925"/>
            <a:ext cx="7600950" cy="32924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CH" b="1" dirty="0">
                <a:latin typeface="Frutiger LT Com 55 Roman" panose="020B0503030504020204" pitchFamily="34" charset="0"/>
              </a:rPr>
              <a:t>Aufnahme aus Gymnasien und ausserkantonal</a:t>
            </a:r>
          </a:p>
          <a:p>
            <a:pPr eaLnBrk="1" hangingPunct="1">
              <a:defRPr/>
            </a:pPr>
            <a:endParaRPr lang="de-CH" sz="1600" dirty="0">
              <a:latin typeface="Frutiger LT Com 55 Roman" panose="020B0503030504020204" pitchFamily="34" charset="0"/>
            </a:endParaRPr>
          </a:p>
          <a:p>
            <a:pPr eaLnBrk="1" hangingPunct="1">
              <a:defRPr/>
            </a:pPr>
            <a:endParaRPr lang="de-CH" sz="1600" dirty="0">
              <a:latin typeface="Frutiger LT Com 55 Roman" panose="020B0503030504020204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Wer bei der Anmeldung im ersten Semesterzeugnis des Gymnasiums einer solothurnischen Mittelschule </a:t>
            </a:r>
            <a:r>
              <a:rPr lang="de-CH" sz="1600" b="1" dirty="0">
                <a:latin typeface="Frutiger LT Com 55 Roman" panose="020B0503030504020204" pitchFamily="34" charset="0"/>
              </a:rPr>
              <a:t>definitiv promoviert </a:t>
            </a:r>
            <a:r>
              <a:rPr lang="de-CH" sz="1600" dirty="0">
                <a:latin typeface="Frutiger LT Com 55 Roman" panose="020B0503030504020204" pitchFamily="34" charset="0"/>
              </a:rPr>
              <a:t>ist, wird prüfungsfrei aufgenommen.</a:t>
            </a:r>
          </a:p>
          <a:p>
            <a:pPr eaLnBrk="1" hangingPunct="1">
              <a:defRPr/>
            </a:pPr>
            <a:endParaRPr lang="de-CH" sz="1600" dirty="0">
              <a:latin typeface="Frutiger LT Com 55 Roman" panose="020B0503030504020204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Wer die Aufnahmebedingungen in eine Berufsmaturitätsschule eines anderen Kantons (Wohnkanton) erfüllt, wird prüfungsfrei aufgenommen.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de-CH" sz="1600" dirty="0">
              <a:latin typeface="Frutiger LT Com 55 Roman" panose="020B0503030504020204" pitchFamily="34" charset="0"/>
            </a:endParaRPr>
          </a:p>
          <a:p>
            <a:pPr eaLnBrk="1" hangingPunct="1">
              <a:defRPr/>
            </a:pPr>
            <a:endParaRPr lang="de-CH" sz="1600" dirty="0">
              <a:latin typeface="Frutiger LT Com 55 Roman" panose="020B0503030504020204" pitchFamily="34" charset="0"/>
            </a:endParaRPr>
          </a:p>
          <a:p>
            <a:pPr eaLnBrk="1" hangingPunct="1"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In besonderen Fällen entscheidet die BM-Leitung über eine prüfungsfreie Aufnahme.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C2C31C-1EC1-49A8-B88D-6147ED9A61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68388" y="1003300"/>
            <a:ext cx="7916862" cy="5329238"/>
          </a:xfrm>
        </p:spPr>
        <p:txBody>
          <a:bodyPr/>
          <a:lstStyle/>
          <a:p>
            <a:pPr>
              <a:defRPr/>
            </a:pPr>
            <a:r>
              <a:rPr lang="de-CH" dirty="0">
                <a:latin typeface="Frutiger LT Com 55 Roman" panose="020B0503030504020204" pitchFamily="34" charset="0"/>
              </a:rPr>
              <a:t>Inhalte zum Informationsteil</a:t>
            </a:r>
          </a:p>
          <a:p>
            <a:pPr>
              <a:spcBef>
                <a:spcPts val="0"/>
              </a:spcBef>
              <a:defRPr/>
            </a:pPr>
            <a:endParaRPr lang="de-CH" dirty="0">
              <a:latin typeface="Frutiger LT Com 55 Roman" panose="020B0503030504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de-CH" sz="1600" b="0" dirty="0">
                <a:latin typeface="Frutiger LT Com 55 Roman" panose="020B0503030504020204" pitchFamily="34" charset="0"/>
              </a:rPr>
              <a:t>Allgemeine Fragen zur Berufsmaturität klären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de-CH" sz="1600" b="0" dirty="0">
                <a:latin typeface="Frutiger LT Com 55 Roman" panose="020B0503030504020204" pitchFamily="34" charset="0"/>
              </a:rPr>
              <a:t>Die Berufsmaturität im Schweizer Bildungssystem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de-CH" sz="1600" b="0" dirty="0">
                <a:latin typeface="Frutiger LT Com 55 Roman" panose="020B0503030504020204" pitchFamily="34" charset="0"/>
              </a:rPr>
              <a:t>Ziele und Voraussetzungen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de-CH" sz="1600" b="0" dirty="0">
                <a:latin typeface="Frutiger LT Com 55 Roman" panose="020B0503030504020204" pitchFamily="34" charset="0"/>
              </a:rPr>
              <a:t>Die Ausrichtungen der Berufsmaturität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de-CH" sz="1600" b="0" dirty="0">
                <a:latin typeface="Frutiger LT Com 55 Roman" panose="020B0503030504020204" pitchFamily="34" charset="0"/>
              </a:rPr>
              <a:t>Die Berufsmaturität im Kanton Solothurn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de-CH" sz="1600" b="0" dirty="0">
                <a:latin typeface="Frutiger LT Com 55 Roman" panose="020B0503030504020204" pitchFamily="34" charset="0"/>
              </a:rPr>
              <a:t>Inhalte &amp; Fächer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de-CH" sz="1600" b="0" dirty="0">
                <a:latin typeface="Frutiger LT Com 55 Roman" panose="020B0503030504020204" pitchFamily="34" charset="0"/>
              </a:rPr>
              <a:t>Modelle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de-CH" sz="1600" b="0" dirty="0">
                <a:latin typeface="Frutiger LT Com 55 Roman" panose="020B0503030504020204" pitchFamily="34" charset="0"/>
              </a:rPr>
              <a:t>Details zu den BM-Ausrichtungen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de-CH" sz="1600" b="0" dirty="0">
                <a:latin typeface="Frutiger LT Com 55 Roman" panose="020B0503030504020204" pitchFamily="34" charset="0"/>
              </a:rPr>
              <a:t>Aufnahmebedingungen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de-CH" sz="1600" b="0" dirty="0">
                <a:latin typeface="Frutiger LT Com 55 Roman" panose="020B0503030504020204" pitchFamily="34" charset="0"/>
              </a:rPr>
              <a:t>Informationsmaterial</a:t>
            </a:r>
          </a:p>
          <a:p>
            <a:pPr>
              <a:defRPr/>
            </a:pPr>
            <a:endParaRPr lang="de-C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9">
            <a:extLst>
              <a:ext uri="{FF2B5EF4-FFF2-40B4-BE49-F238E27FC236}">
                <a16:creationId xmlns:a16="http://schemas.microsoft.com/office/drawing/2014/main" id="{A7D0A689-6446-43DC-BF5B-1C55B6D1AFD7}"/>
              </a:ext>
            </a:extLst>
          </p:cNvPr>
          <p:cNvSpPr txBox="1">
            <a:spLocks/>
          </p:cNvSpPr>
          <p:nvPr/>
        </p:nvSpPr>
        <p:spPr bwMode="auto">
          <a:xfrm>
            <a:off x="935038" y="922338"/>
            <a:ext cx="7145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de-DE" sz="2800" b="1">
                <a:latin typeface="Frutiger LT Com 55 Roman" pitchFamily="34" charset="0"/>
              </a:rPr>
              <a:t>Aufnahme mit Aufnahmeprüfung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5CE3E76-C24F-4E49-8458-AE040E21EC1F}"/>
              </a:ext>
            </a:extLst>
          </p:cNvPr>
          <p:cNvSpPr/>
          <p:nvPr/>
        </p:nvSpPr>
        <p:spPr>
          <a:xfrm>
            <a:off x="935038" y="1792288"/>
            <a:ext cx="8113712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Aufnahmeprüfung gemeinsam mit FMS und Gymnasien</a:t>
            </a:r>
          </a:p>
          <a:p>
            <a:pPr eaLnBrk="1" hangingPunct="1">
              <a:defRPr/>
            </a:pPr>
            <a:endParaRPr lang="de-CH" sz="1600" dirty="0">
              <a:latin typeface="Frutiger LT Com 55 Roman" panose="020B0503030504020204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Die Aufnahmeprüfung findet jeweils </a:t>
            </a:r>
            <a:r>
              <a:rPr lang="de-CH" sz="1600" b="1" dirty="0">
                <a:latin typeface="Frutiger LT Com 55 Roman" panose="020B0503030504020204" pitchFamily="34" charset="0"/>
              </a:rPr>
              <a:t>Mitte März </a:t>
            </a:r>
            <a:r>
              <a:rPr lang="de-CH" sz="1600" dirty="0">
                <a:latin typeface="Frutiger LT Com 55 Roman" panose="020B0503030504020204" pitchFamily="34" charset="0"/>
              </a:rPr>
              <a:t>vor Beginn des neuen </a:t>
            </a:r>
            <a:br>
              <a:rPr lang="de-CH" sz="1600" dirty="0">
                <a:latin typeface="Frutiger LT Com 55 Roman" panose="020B0503030504020204" pitchFamily="34" charset="0"/>
              </a:rPr>
            </a:br>
            <a:r>
              <a:rPr lang="de-CH" sz="1600" dirty="0">
                <a:latin typeface="Frutiger LT Com 55 Roman" panose="020B0503030504020204" pitchFamily="34" charset="0"/>
              </a:rPr>
              <a:t>Schuljahres statt.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endParaRPr lang="de-CH" sz="1600" dirty="0">
              <a:latin typeface="Frutiger LT Com 55 Roman" panose="020B0503030504020204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Geprüft werden die Fächer Deutsch, Französisch, Englisch und Mathematik.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endParaRPr lang="de-CH" sz="1600" dirty="0">
              <a:latin typeface="Frutiger LT Com 55 Roman" panose="020B0503030504020204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Der </a:t>
            </a:r>
            <a:r>
              <a:rPr lang="de-CH" sz="1600" b="1" dirty="0">
                <a:latin typeface="Frutiger LT Com 55 Roman" panose="020B0503030504020204" pitchFamily="34" charset="0"/>
              </a:rPr>
              <a:t>Prüfungsstoff </a:t>
            </a:r>
            <a:r>
              <a:rPr lang="de-CH" sz="1600" dirty="0">
                <a:latin typeface="Frutiger LT Com 55 Roman" panose="020B0503030504020204" pitchFamily="34" charset="0"/>
              </a:rPr>
              <a:t>richtet sich nach den </a:t>
            </a:r>
            <a:r>
              <a:rPr lang="de-CH" sz="1600" b="1" dirty="0">
                <a:latin typeface="Frutiger LT Com 55 Roman" panose="020B0503030504020204" pitchFamily="34" charset="0"/>
              </a:rPr>
              <a:t>Lernzielen der Sekundarschule E.</a:t>
            </a:r>
            <a:endParaRPr lang="de-CH" sz="1600" dirty="0">
              <a:latin typeface="Frutiger LT Com 55 Roman" panose="020B0503030504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feld 7">
            <a:extLst>
              <a:ext uri="{FF2B5EF4-FFF2-40B4-BE49-F238E27FC236}">
                <a16:creationId xmlns:a16="http://schemas.microsoft.com/office/drawing/2014/main" id="{99609D01-D7AA-4642-A0E9-99B4D8FF6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1819275"/>
            <a:ext cx="85344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383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22383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22383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22383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22383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de-DE" b="1" dirty="0">
                <a:latin typeface="Frutiger LT Com 55 Roman" pitchFamily="34" charset="0"/>
              </a:rPr>
              <a:t>Anmeldefrist:	Montag, 26. Februar 2024</a:t>
            </a:r>
          </a:p>
          <a:p>
            <a:pPr eaLnBrk="1" hangingPunct="1"/>
            <a:endParaRPr lang="de-CH" altLang="de-DE" dirty="0">
              <a:latin typeface="Frutiger LT Com 55 Roman" pitchFamily="34" charset="0"/>
            </a:endParaRPr>
          </a:p>
          <a:p>
            <a:pPr eaLnBrk="1" hangingPunct="1"/>
            <a:r>
              <a:rPr lang="de-CH" altLang="de-DE" dirty="0">
                <a:latin typeface="Frutiger LT Com 55 Roman" pitchFamily="34" charset="0"/>
              </a:rPr>
              <a:t>Es gilt das Datum des Poststempels. Dieser Termin gilt für alle BM-Ausrichtungen, </a:t>
            </a:r>
          </a:p>
          <a:p>
            <a:pPr eaLnBrk="1" hangingPunct="1"/>
            <a:r>
              <a:rPr lang="de-CH" altLang="de-DE" dirty="0">
                <a:latin typeface="Frutiger LT Com 55 Roman" pitchFamily="34" charset="0"/>
              </a:rPr>
              <a:t>sowohl lehrbegleitend als auch für die Ausbildung nach der Lehre.</a:t>
            </a:r>
          </a:p>
          <a:p>
            <a:pPr eaLnBrk="1" hangingPunct="1"/>
            <a:endParaRPr lang="de-CH" altLang="de-DE" b="1" dirty="0">
              <a:latin typeface="Frutiger LT Com 55 Roman" pitchFamily="34" charset="0"/>
            </a:endParaRPr>
          </a:p>
          <a:p>
            <a:pPr eaLnBrk="1" hangingPunct="1"/>
            <a:endParaRPr lang="de-CH" altLang="de-DE" b="1" dirty="0">
              <a:latin typeface="Frutiger LT Com 55 Roman" pitchFamily="34" charset="0"/>
            </a:endParaRPr>
          </a:p>
          <a:p>
            <a:pPr eaLnBrk="1" hangingPunct="1"/>
            <a:r>
              <a:rPr lang="de-CH" altLang="de-DE" b="1" dirty="0">
                <a:latin typeface="Frutiger LT Com 55 Roman" pitchFamily="34" charset="0"/>
              </a:rPr>
              <a:t>Prüfungsdaten:	Montag / Dienstag, 11. / 12. März 2024</a:t>
            </a:r>
          </a:p>
          <a:p>
            <a:pPr eaLnBrk="1" hangingPunct="1"/>
            <a:endParaRPr lang="de-CH" altLang="de-DE" sz="1600" dirty="0">
              <a:latin typeface="Frutiger LT Com 55 Roman" pitchFamily="34" charset="0"/>
            </a:endParaRPr>
          </a:p>
          <a:p>
            <a:pPr eaLnBrk="1" hangingPunct="1"/>
            <a:r>
              <a:rPr lang="de-CH" altLang="de-DE" sz="1600" dirty="0">
                <a:latin typeface="Frutiger LT Com 55 Roman" pitchFamily="34" charset="0"/>
              </a:rPr>
              <a:t>An den Berufsfachschulen Solothurn / Olten</a:t>
            </a:r>
          </a:p>
          <a:p>
            <a:pPr eaLnBrk="1" hangingPunct="1"/>
            <a:r>
              <a:rPr lang="de-CH" altLang="de-DE" sz="1600" dirty="0">
                <a:latin typeface="Frutiger LT Com 55 Roman" pitchFamily="34" charset="0"/>
              </a:rPr>
              <a:t>Aufnahmeprüfung am zukünftigen Schulort</a:t>
            </a:r>
          </a:p>
          <a:p>
            <a:pPr eaLnBrk="1" hangingPunct="1"/>
            <a:endParaRPr lang="de-CH" altLang="de-DE" sz="1600" dirty="0">
              <a:solidFill>
                <a:srgbClr val="FF0000"/>
              </a:solidFill>
              <a:latin typeface="Frutiger LT Com 55 Roman" pitchFamily="34" charset="0"/>
            </a:endParaRPr>
          </a:p>
          <a:p>
            <a:pPr eaLnBrk="1" hangingPunct="1"/>
            <a:endParaRPr lang="de-CH" altLang="de-DE" sz="1600" b="1" dirty="0">
              <a:solidFill>
                <a:srgbClr val="FF0000"/>
              </a:solidFill>
              <a:latin typeface="Frutiger LT Com 55 Roman" pitchFamily="34" charset="0"/>
            </a:endParaRPr>
          </a:p>
          <a:p>
            <a:pPr eaLnBrk="1" hangingPunct="1"/>
            <a:endParaRPr lang="de-CH" altLang="de-DE" sz="1600" b="1" dirty="0">
              <a:latin typeface="Frutiger LT Com 55 Roman" pitchFamily="34" charset="0"/>
            </a:endParaRPr>
          </a:p>
          <a:p>
            <a:pPr eaLnBrk="1" hangingPunct="1"/>
            <a:endParaRPr lang="de-CH" altLang="de-DE" sz="1600" b="1" dirty="0">
              <a:latin typeface="Frutiger LT Com 55 Roman" pitchFamily="34" charset="0"/>
            </a:endParaRPr>
          </a:p>
          <a:p>
            <a:pPr eaLnBrk="1" hangingPunct="1"/>
            <a:endParaRPr lang="de-CH" altLang="de-DE" sz="1600" b="1" dirty="0">
              <a:latin typeface="Frutiger LT Com 55 Roman" pitchFamily="34" charset="0"/>
            </a:endParaRPr>
          </a:p>
        </p:txBody>
      </p:sp>
      <p:sp>
        <p:nvSpPr>
          <p:cNvPr id="26627" name="Textfeld 6">
            <a:extLst>
              <a:ext uri="{FF2B5EF4-FFF2-40B4-BE49-F238E27FC236}">
                <a16:creationId xmlns:a16="http://schemas.microsoft.com/office/drawing/2014/main" id="{D5E070BB-5DAD-453F-93F9-E7CE0D49DDEE}"/>
              </a:ext>
            </a:extLst>
          </p:cNvPr>
          <p:cNvSpPr txBox="1">
            <a:spLocks noGrp="1" noChangeArrowheads="1"/>
          </p:cNvSpPr>
          <p:nvPr>
            <p:ph type="body" sz="half" idx="2"/>
          </p:nvPr>
        </p:nvSpPr>
        <p:spPr bwMode="auto">
          <a:xfrm>
            <a:off x="992188" y="906463"/>
            <a:ext cx="2623475" cy="5232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800" dirty="0">
                <a:latin typeface="Frutiger LT Com 55 Roman" pitchFamily="34" charset="0"/>
                <a:ea typeface="ＭＳ Ｐゴシック" panose="020B0600070205080204" pitchFamily="34" charset="-128"/>
              </a:rPr>
              <a:t>Anmeldung 2024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platzhalter 2">
            <a:extLst>
              <a:ext uri="{FF2B5EF4-FFF2-40B4-BE49-F238E27FC236}">
                <a16:creationId xmlns:a16="http://schemas.microsoft.com/office/drawing/2014/main" id="{FE2A5AB3-CF9E-4C92-B60F-F2F25C0134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auto">
          <a:xfrm>
            <a:off x="1068388" y="1003300"/>
            <a:ext cx="7916862" cy="53292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CH" altLang="de-DE" dirty="0">
                <a:latin typeface="Frutiger LT Com 55 Roman" pitchFamily="34" charset="0"/>
                <a:ea typeface="ＭＳ Ｐゴシック" pitchFamily="34" charset="-128"/>
              </a:rPr>
              <a:t>Promotion</a:t>
            </a:r>
          </a:p>
          <a:p>
            <a:pPr algn="ctr">
              <a:defRPr/>
            </a:pPr>
            <a:endParaRPr lang="de-CH" altLang="de-DE" dirty="0">
              <a:latin typeface="Frutiger LT Com 55 Roman" panose="020B050303050402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B949F05-7A7E-40EA-A5EC-6D96A4CE26B5}"/>
              </a:ext>
            </a:extLst>
          </p:cNvPr>
          <p:cNvSpPr/>
          <p:nvPr/>
        </p:nvSpPr>
        <p:spPr>
          <a:xfrm>
            <a:off x="1068388" y="1809750"/>
            <a:ext cx="497205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Durchschnitt 4.0</a:t>
            </a:r>
          </a:p>
          <a:p>
            <a:pPr eaLnBrk="1" hangingPunct="1">
              <a:defRPr/>
            </a:pPr>
            <a:endParaRPr lang="de-CH" sz="1600" dirty="0">
              <a:latin typeface="Frutiger LT Com 55 Roman" panose="020B0503030504020204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max. 2 ungenügende Fachnoten</a:t>
            </a:r>
          </a:p>
          <a:p>
            <a:pPr eaLnBrk="1" hangingPunct="1">
              <a:defRPr/>
            </a:pPr>
            <a:endParaRPr lang="de-CH" sz="1600" dirty="0">
              <a:latin typeface="Frutiger LT Com 55 Roman" panose="020B0503030504020204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max. negativer Notenwert 2.0</a:t>
            </a:r>
          </a:p>
          <a:p>
            <a:pPr eaLnBrk="1" hangingPunct="1">
              <a:defRPr/>
            </a:pPr>
            <a:endParaRPr lang="de-CH" sz="1600" dirty="0">
              <a:latin typeface="Frutiger LT Com 55 Roman" panose="020B05030305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nur 1 provisorische Promotion möglich</a:t>
            </a:r>
          </a:p>
          <a:p>
            <a:pPr eaLnBrk="1" hangingPunct="1">
              <a:defRPr/>
            </a:pPr>
            <a:endParaRPr lang="de-CH" sz="1600" dirty="0">
              <a:latin typeface="Frutiger LT Com 55 Roman" panose="020B0503030504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hteck 3">
            <a:extLst>
              <a:ext uri="{FF2B5EF4-FFF2-40B4-BE49-F238E27FC236}">
                <a16:creationId xmlns:a16="http://schemas.microsoft.com/office/drawing/2014/main" id="{2CCA8FCC-A76E-4463-8638-4CBA0D456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" y="911225"/>
            <a:ext cx="2060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de-DE" sz="2800" b="1">
                <a:latin typeface="Frutiger LT Com 55 Roman" pitchFamily="34" charset="0"/>
              </a:rPr>
              <a:t>Zulassung</a:t>
            </a:r>
            <a:endParaRPr lang="de-CH" altLang="de-DE" sz="2400" b="1">
              <a:latin typeface="Frutiger LT Com 55 Roman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881A3B5-3DF3-4F81-B7A1-26C714A0CDF1}"/>
              </a:ext>
            </a:extLst>
          </p:cNvPr>
          <p:cNvSpPr/>
          <p:nvPr/>
        </p:nvSpPr>
        <p:spPr>
          <a:xfrm>
            <a:off x="911225" y="1625600"/>
            <a:ext cx="7432675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Erfüllung der Vorgaben gemäss Aufnahmeverfahren:</a:t>
            </a:r>
          </a:p>
          <a:p>
            <a:pPr eaLnBrk="1" hangingPunct="1">
              <a:defRPr/>
            </a:pPr>
            <a:endParaRPr lang="de-CH" sz="1600" dirty="0">
              <a:latin typeface="Frutiger LT Com 55 Roman" panose="020B0503030504020204" pitchFamily="34" charset="0"/>
            </a:endParaRPr>
          </a:p>
          <a:p>
            <a:pPr eaLnBrk="1" hangingPunct="1">
              <a:defRPr/>
            </a:pPr>
            <a:r>
              <a:rPr lang="de-CH" b="1" dirty="0">
                <a:solidFill>
                  <a:srgbClr val="0070C0"/>
                </a:solidFill>
                <a:latin typeface="Frutiger LT Com 55 Roman" panose="020B0503030504020204" pitchFamily="34" charset="0"/>
                <a:ea typeface="ＭＳ Ｐゴシック" charset="-128"/>
                <a:cs typeface="ＭＳ Ｐゴシック" charset="-128"/>
              </a:rPr>
              <a:t>BM 1</a:t>
            </a:r>
          </a:p>
          <a:p>
            <a:pPr eaLnBrk="1" hangingPunct="1">
              <a:defRPr/>
            </a:pPr>
            <a:endParaRPr lang="de-CH" sz="1600" b="1" dirty="0">
              <a:solidFill>
                <a:srgbClr val="0070C0"/>
              </a:solidFill>
              <a:latin typeface="Frutiger LT Com 55 Roman" panose="020B0503030504020204" pitchFamily="34" charset="0"/>
              <a:ea typeface="ＭＳ Ｐゴシック" charset="-128"/>
              <a:cs typeface="ＭＳ Ｐゴシック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Lehrvertrag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Zustimmung Lehrbetrieb, evtl. Zusatzvertrag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Kantonale Aufnahmekriterien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de-CH" sz="1600" dirty="0">
              <a:latin typeface="Frutiger LT Com 55 Roman" panose="020B0503030504020204" pitchFamily="34" charset="0"/>
            </a:endParaRPr>
          </a:p>
          <a:p>
            <a:pPr eaLnBrk="1" hangingPunct="1">
              <a:defRPr/>
            </a:pPr>
            <a:r>
              <a:rPr lang="de-CH" b="1" dirty="0">
                <a:solidFill>
                  <a:srgbClr val="0070C0"/>
                </a:solidFill>
                <a:latin typeface="Frutiger LT Com 55 Roman" panose="020B0503030504020204" pitchFamily="34" charset="0"/>
                <a:ea typeface="ＭＳ Ｐゴシック" charset="-128"/>
                <a:cs typeface="ＭＳ Ｐゴシック" charset="-128"/>
              </a:rPr>
              <a:t>BM 2</a:t>
            </a:r>
          </a:p>
          <a:p>
            <a:pPr eaLnBrk="1" hangingPunct="1">
              <a:defRPr/>
            </a:pPr>
            <a:endParaRPr lang="de-CH" sz="1600" b="1" dirty="0">
              <a:solidFill>
                <a:srgbClr val="0070C0"/>
              </a:solidFill>
              <a:latin typeface="Frutiger LT Com 55 Roman" panose="020B0503030504020204" pitchFamily="34" charset="0"/>
              <a:ea typeface="ＭＳ Ｐゴシック" charset="-128"/>
              <a:cs typeface="ＭＳ Ｐゴシック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abgeschlossene Berufslehre (EFZ)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Kantonale Aufnahmekriterien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feld 6">
            <a:extLst>
              <a:ext uri="{FF2B5EF4-FFF2-40B4-BE49-F238E27FC236}">
                <a16:creationId xmlns:a16="http://schemas.microsoft.com/office/drawing/2014/main" id="{90833B47-BF09-43A5-90FD-B9544DCEF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944563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de-DE" sz="2400" b="1">
                <a:latin typeface="Frutiger LT Com 55 Roman" pitchFamily="34" charset="0"/>
              </a:rPr>
              <a:t>Kosten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BF2A425-FE1D-4EAF-A72D-8AC09D2ACB5B}"/>
              </a:ext>
            </a:extLst>
          </p:cNvPr>
          <p:cNvSpPr/>
          <p:nvPr/>
        </p:nvSpPr>
        <p:spPr>
          <a:xfrm>
            <a:off x="866775" y="1530350"/>
            <a:ext cx="7381875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de-CH" dirty="0">
              <a:latin typeface="Arial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Der Unterricht an der BM1 ist kostenlos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de-CH" sz="1600" dirty="0">
              <a:latin typeface="Frutiger LT Com 55 Roman" panose="020B0503030504020204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Die Kosten für Lehrmittel und andere Aufwendungen (z. B. Laptop, Exkursionen) sowie für Prüfungsgebühren externer Diplome und Sprachaufenthalte gehen zu Lasten der </a:t>
            </a:r>
            <a:r>
              <a:rPr lang="de-CH" sz="1600" dirty="0" err="1">
                <a:latin typeface="Frutiger LT Com 55 Roman" panose="020B0503030504020204" pitchFamily="34" charset="0"/>
              </a:rPr>
              <a:t>Berufsmaturandinnen</a:t>
            </a:r>
            <a:r>
              <a:rPr lang="de-CH" sz="1600" dirty="0">
                <a:latin typeface="Frutiger LT Com 55 Roman" panose="020B0503030504020204" pitchFamily="34" charset="0"/>
              </a:rPr>
              <a:t> und Berufsmaturanden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hteck 3">
            <a:extLst>
              <a:ext uri="{FF2B5EF4-FFF2-40B4-BE49-F238E27FC236}">
                <a16:creationId xmlns:a16="http://schemas.microsoft.com/office/drawing/2014/main" id="{2F4DE961-E6CB-4969-AA7F-D62F44BE5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958850"/>
            <a:ext cx="3675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de-DE" sz="2800" b="1">
                <a:latin typeface="Frutiger LT Com 55 Roman" pitchFamily="34" charset="0"/>
              </a:rPr>
              <a:t>Zusammenfassung</a:t>
            </a:r>
            <a:endParaRPr lang="de-CH" altLang="de-DE" sz="2400" b="1">
              <a:latin typeface="Frutiger LT Com 55 Roman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78E2050-FCDC-4220-8C79-1D161AD32F62}"/>
              </a:ext>
            </a:extLst>
          </p:cNvPr>
          <p:cNvSpPr/>
          <p:nvPr/>
        </p:nvSpPr>
        <p:spPr>
          <a:xfrm>
            <a:off x="895350" y="1784350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1 Lehrgang  -  2 Ausweise</a:t>
            </a:r>
          </a:p>
          <a:p>
            <a:pPr eaLnBrk="1" hangingPunct="1">
              <a:defRPr/>
            </a:pPr>
            <a:endParaRPr lang="de-CH" sz="1600" dirty="0">
              <a:latin typeface="Frutiger LT Com 55 Roman" panose="020B0503030504020204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Verbindung von Theorie und Praxis</a:t>
            </a:r>
          </a:p>
          <a:p>
            <a:pPr eaLnBrk="1" hangingPunct="1">
              <a:defRPr/>
            </a:pPr>
            <a:endParaRPr lang="de-CH" sz="1600" dirty="0">
              <a:latin typeface="Frutiger LT Com 55 Roman" panose="020B0503030504020204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Berufsfähigkeit</a:t>
            </a:r>
          </a:p>
          <a:p>
            <a:pPr eaLnBrk="1" hangingPunct="1">
              <a:defRPr/>
            </a:pPr>
            <a:endParaRPr lang="de-CH" sz="1600" dirty="0">
              <a:latin typeface="Frutiger LT Com 55 Roman" panose="020B0503030504020204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Studierfähigkeit FH</a:t>
            </a:r>
          </a:p>
          <a:p>
            <a:pPr eaLnBrk="1" hangingPunct="1">
              <a:defRPr/>
            </a:pPr>
            <a:endParaRPr lang="de-CH" sz="1600" dirty="0">
              <a:latin typeface="Frutiger LT Com 55 Roman" panose="020B0503030504020204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</a:rPr>
              <a:t>Arbeitsmarkt  -  Zusatzchance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platzhalter 2">
            <a:extLst>
              <a:ext uri="{FF2B5EF4-FFF2-40B4-BE49-F238E27FC236}">
                <a16:creationId xmlns:a16="http://schemas.microsoft.com/office/drawing/2014/main" id="{144B4C6D-2911-4940-938D-237BE38487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auto">
          <a:xfrm>
            <a:off x="1068388" y="1003300"/>
            <a:ext cx="7916862" cy="532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CH" altLang="de-DE" dirty="0">
                <a:latin typeface="Frutiger LT Com 55 Roman" pitchFamily="34" charset="0"/>
                <a:ea typeface="ＭＳ Ｐゴシック" panose="020B0600070205080204" pitchFamily="34" charset="-128"/>
              </a:rPr>
              <a:t>Informationsveranstaltungen 2023</a:t>
            </a:r>
          </a:p>
        </p:txBody>
      </p:sp>
      <p:sp>
        <p:nvSpPr>
          <p:cNvPr id="31747" name="Rechteck 3">
            <a:extLst>
              <a:ext uri="{FF2B5EF4-FFF2-40B4-BE49-F238E27FC236}">
                <a16:creationId xmlns:a16="http://schemas.microsoft.com/office/drawing/2014/main" id="{24FD8876-6317-433C-BBE4-E24CFE2B1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388" y="1881188"/>
            <a:ext cx="5659437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de-DE" sz="1600" b="1" dirty="0">
                <a:latin typeface="Frutiger LT Com 55 Roman" pitchFamily="34" charset="0"/>
              </a:rPr>
              <a:t>Montag, 6. November 2023, 18 Uhr, KBS Olten</a:t>
            </a:r>
          </a:p>
          <a:p>
            <a:pPr eaLnBrk="1" hangingPunct="1"/>
            <a:r>
              <a:rPr lang="de-CH" altLang="de-DE" sz="1600" dirty="0">
                <a:latin typeface="Frutiger LT Com 55 Roman" pitchFamily="34" charset="0"/>
              </a:rPr>
              <a:t>Wirtschaft und Dienstleistungen</a:t>
            </a:r>
          </a:p>
          <a:p>
            <a:pPr eaLnBrk="1" hangingPunct="1"/>
            <a:endParaRPr lang="de-CH" altLang="de-DE" sz="1600" dirty="0">
              <a:latin typeface="Frutiger LT Com 55 Roman" pitchFamily="34" charset="0"/>
            </a:endParaRPr>
          </a:p>
          <a:p>
            <a:pPr eaLnBrk="1" hangingPunct="1"/>
            <a:r>
              <a:rPr lang="de-CH" altLang="de-DE" sz="1600" b="1" dirty="0">
                <a:latin typeface="Frutiger LT Com 55 Roman" pitchFamily="34" charset="0"/>
              </a:rPr>
              <a:t>Dienstag, 7 November 2023, 18 Uhr, GIBS Olten</a:t>
            </a:r>
          </a:p>
          <a:p>
            <a:pPr eaLnBrk="1" hangingPunct="1"/>
            <a:r>
              <a:rPr lang="de-CH" altLang="de-DE" sz="1600" dirty="0">
                <a:latin typeface="Frutiger LT Com 55 Roman" pitchFamily="34" charset="0"/>
              </a:rPr>
              <a:t>Technik, Gestaltung und Kunst; Gesundheit und Soziales</a:t>
            </a:r>
          </a:p>
          <a:p>
            <a:pPr eaLnBrk="1" hangingPunct="1"/>
            <a:endParaRPr lang="de-CH" altLang="de-DE" sz="1600" dirty="0">
              <a:latin typeface="Frutiger LT Com 55 Roman" pitchFamily="34" charset="0"/>
            </a:endParaRPr>
          </a:p>
          <a:p>
            <a:pPr eaLnBrk="1" hangingPunct="1"/>
            <a:r>
              <a:rPr lang="de-CH" altLang="de-DE" sz="1600" b="1" dirty="0">
                <a:latin typeface="Frutiger LT Com 55 Roman" pitchFamily="34" charset="0"/>
              </a:rPr>
              <a:t>Donnerstag, 7. Dezember 2023, 18 Uhr, KBS und GIBS Olten</a:t>
            </a:r>
          </a:p>
          <a:p>
            <a:pPr eaLnBrk="1" hangingPunct="1"/>
            <a:r>
              <a:rPr lang="de-CH" altLang="de-DE" sz="1600" dirty="0">
                <a:latin typeface="Frutiger LT Com 55 Roman" pitchFamily="34" charset="0"/>
              </a:rPr>
              <a:t>Schnuppertag BM1</a:t>
            </a:r>
          </a:p>
          <a:p>
            <a:pPr eaLnBrk="1" hangingPunct="1"/>
            <a:r>
              <a:rPr lang="de-CH" altLang="de-DE" sz="1600" dirty="0">
                <a:latin typeface="Frutiger LT Com 55 Roman" pitchFamily="34" charset="0"/>
              </a:rPr>
              <a:t>Anmeldung über Klassenlehrpersonen </a:t>
            </a:r>
            <a:r>
              <a:rPr lang="de-CH" altLang="de-DE" sz="1600" dirty="0" err="1">
                <a:latin typeface="Frutiger LT Com 55 Roman" pitchFamily="34" charset="0"/>
              </a:rPr>
              <a:t>Sek.I</a:t>
            </a:r>
            <a:endParaRPr lang="de-CH" altLang="de-DE" sz="1600" dirty="0">
              <a:latin typeface="Frutiger LT Com 55 Roman" pitchFamily="34" charset="0"/>
            </a:endParaRPr>
          </a:p>
          <a:p>
            <a:pPr eaLnBrk="1" hangingPunct="1"/>
            <a:endParaRPr lang="de-CH" altLang="de-DE" sz="1600" dirty="0">
              <a:latin typeface="Frutiger LT Com 55 Roman" pitchFamily="34" charset="0"/>
            </a:endParaRPr>
          </a:p>
          <a:p>
            <a:pPr eaLnBrk="1" hangingPunct="1"/>
            <a:endParaRPr lang="de-CH" altLang="de-DE" sz="1600" dirty="0">
              <a:latin typeface="Frutiger LT Com 55 Roman" pitchFamily="34" charset="0"/>
            </a:endParaRPr>
          </a:p>
          <a:p>
            <a:pPr eaLnBrk="1" hangingPunct="1"/>
            <a:endParaRPr lang="de-CH" altLang="de-DE" sz="1600" dirty="0">
              <a:latin typeface="Frutiger LT Com 55 Roman" pitchFamily="34" charset="0"/>
            </a:endParaRPr>
          </a:p>
          <a:p>
            <a:pPr eaLnBrk="1" hangingPunct="1"/>
            <a:r>
              <a:rPr lang="de-CH" altLang="de-DE" sz="1600" dirty="0">
                <a:latin typeface="Frutiger LT Com 55 Roman" pitchFamily="34" charset="0"/>
              </a:rPr>
              <a:t>Die gleichen Veranstaltungen finden auch in Solothurn statt.</a:t>
            </a:r>
          </a:p>
          <a:p>
            <a:pPr eaLnBrk="1" hangingPunct="1"/>
            <a:endParaRPr lang="de-CH" altLang="de-DE" sz="1600" dirty="0">
              <a:latin typeface="Frutiger LT Com 55 Roman" pitchFamily="34" charset="0"/>
            </a:endParaRPr>
          </a:p>
          <a:p>
            <a:pPr eaLnBrk="1" hangingPunct="1"/>
            <a:endParaRPr lang="de-CH" altLang="de-DE" sz="1600" dirty="0">
              <a:latin typeface="Frutiger LT Com 55 Roman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platzhalter 2">
            <a:extLst>
              <a:ext uri="{FF2B5EF4-FFF2-40B4-BE49-F238E27FC236}">
                <a16:creationId xmlns:a16="http://schemas.microsoft.com/office/drawing/2014/main" id="{D8D9B62C-989D-4ED0-BFD2-1C7E9F20DA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auto">
          <a:xfrm>
            <a:off x="1068388" y="1003300"/>
            <a:ext cx="7916862" cy="532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CH" altLang="de-DE" dirty="0">
                <a:latin typeface="Frutiger LT Com 55 Roman" pitchFamily="34" charset="0"/>
                <a:ea typeface="ＭＳ Ｐゴシック" panose="020B0600070205080204" pitchFamily="34" charset="-128"/>
              </a:rPr>
              <a:t>Weitere Informationen</a:t>
            </a:r>
          </a:p>
        </p:txBody>
      </p:sp>
      <p:sp>
        <p:nvSpPr>
          <p:cNvPr id="32771" name="Rechteck 3">
            <a:extLst>
              <a:ext uri="{FF2B5EF4-FFF2-40B4-BE49-F238E27FC236}">
                <a16:creationId xmlns:a16="http://schemas.microsoft.com/office/drawing/2014/main" id="{06957663-9FF9-4434-91F0-5B7EAC3D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260" y="1647249"/>
            <a:ext cx="7728790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de-DE" sz="1600" dirty="0">
                <a:latin typeface="Frutiger LT Com 55 Roman" pitchFamily="34" charset="0"/>
              </a:rPr>
              <a:t>www.bbzolten.so.ch						www.berufsmatura.so.ch</a:t>
            </a:r>
          </a:p>
          <a:p>
            <a:pPr eaLnBrk="1" hangingPunct="1"/>
            <a:r>
              <a:rPr lang="de-CH" altLang="de-DE" sz="1600" dirty="0">
                <a:latin typeface="Frutiger LT Com 55 Roman" pitchFamily="34" charset="0"/>
              </a:rPr>
              <a:t>									</a:t>
            </a:r>
          </a:p>
          <a:p>
            <a:pPr eaLnBrk="1" hangingPunct="1"/>
            <a:endParaRPr lang="de-CH" altLang="de-DE" sz="1600" dirty="0">
              <a:latin typeface="Frutiger LT Com 55 Roman" pitchFamily="34" charset="0"/>
            </a:endParaRPr>
          </a:p>
          <a:p>
            <a:pPr eaLnBrk="1" hangingPunct="1"/>
            <a:endParaRPr lang="de-CH" altLang="de-DE" sz="1600" dirty="0">
              <a:latin typeface="Frutiger LT Com 55 Roman" pitchFamily="34" charset="0"/>
            </a:endParaRPr>
          </a:p>
          <a:p>
            <a:pPr eaLnBrk="1" hangingPunct="1"/>
            <a:endParaRPr lang="de-CH" altLang="de-DE" sz="1600" dirty="0">
              <a:latin typeface="Frutiger LT Com 55 Roman" pitchFamily="34" charset="0"/>
            </a:endParaRPr>
          </a:p>
          <a:p>
            <a:pPr eaLnBrk="1" hangingPunct="1"/>
            <a:endParaRPr lang="de-CH" altLang="de-DE" sz="1600" dirty="0">
              <a:latin typeface="Frutiger LT Com 55 Roman" pitchFamily="34" charset="0"/>
            </a:endParaRPr>
          </a:p>
          <a:p>
            <a:pPr eaLnBrk="1" hangingPunct="1"/>
            <a:endParaRPr lang="de-CH" altLang="de-DE" sz="1600" dirty="0">
              <a:latin typeface="Frutiger LT Com 55 Roman" pitchFamily="34" charset="0"/>
            </a:endParaRPr>
          </a:p>
          <a:p>
            <a:pPr eaLnBrk="1" hangingPunct="1"/>
            <a:endParaRPr lang="de-CH" altLang="de-DE" sz="1600" dirty="0">
              <a:latin typeface="Frutiger LT Com 55 Roman" pitchFamily="34" charset="0"/>
            </a:endParaRPr>
          </a:p>
          <a:p>
            <a:pPr eaLnBrk="1" hangingPunct="1"/>
            <a:endParaRPr lang="de-CH" altLang="de-DE" sz="1600" dirty="0">
              <a:latin typeface="Frutiger LT Com 55 Roman" pitchFamily="34" charset="0"/>
            </a:endParaRPr>
          </a:p>
          <a:p>
            <a:pPr eaLnBrk="1" hangingPunct="1"/>
            <a:endParaRPr lang="de-CH" altLang="de-DE" sz="1600" dirty="0">
              <a:latin typeface="Frutiger LT Com 55 Roman" pitchFamily="34" charset="0"/>
            </a:endParaRPr>
          </a:p>
          <a:p>
            <a:pPr eaLnBrk="1" hangingPunct="1"/>
            <a:endParaRPr lang="de-CH" altLang="de-DE" sz="1600" dirty="0">
              <a:latin typeface="Frutiger LT Com 55 Roman" pitchFamily="34" charset="0"/>
            </a:endParaRPr>
          </a:p>
          <a:p>
            <a:pPr eaLnBrk="1" hangingPunct="1"/>
            <a:r>
              <a:rPr lang="de-CH" altLang="de-DE" sz="1600" dirty="0">
                <a:latin typeface="Frutiger LT Com 55 Roman" pitchFamily="34" charset="0"/>
              </a:rPr>
              <a:t>www.berufsmaturitaet.ch</a:t>
            </a:r>
          </a:p>
          <a:p>
            <a:pPr eaLnBrk="1" hangingPunct="1"/>
            <a:endParaRPr lang="de-CH" altLang="de-DE" b="1" dirty="0">
              <a:latin typeface="Frutiger LT Com 55 Roman" pitchFamily="34" charset="0"/>
            </a:endParaRPr>
          </a:p>
          <a:p>
            <a:pPr eaLnBrk="1" hangingPunct="1"/>
            <a:r>
              <a:rPr lang="de-CH" altLang="de-DE" b="1" dirty="0">
                <a:latin typeface="Frutiger LT Com 55 Roman" pitchFamily="34" charset="0"/>
              </a:rPr>
              <a:t>BM-Leitung BBZ:</a:t>
            </a:r>
          </a:p>
          <a:p>
            <a:pPr eaLnBrk="1" hangingPunct="1"/>
            <a:endParaRPr lang="de-CH" altLang="de-DE" b="1" dirty="0">
              <a:latin typeface="Frutiger LT Com 55 Roman" pitchFamily="34" charset="0"/>
            </a:endParaRPr>
          </a:p>
          <a:p>
            <a:pPr eaLnBrk="1" hangingPunct="1"/>
            <a:r>
              <a:rPr lang="de-CH" altLang="de-DE" b="1" dirty="0">
                <a:latin typeface="Frutiger LT Com 55 Roman" pitchFamily="34" charset="0"/>
              </a:rPr>
              <a:t>Barbara Liniger						Werner Jordi</a:t>
            </a:r>
          </a:p>
          <a:p>
            <a:pPr eaLnBrk="1" hangingPunct="1"/>
            <a:r>
              <a:rPr lang="de-CH" altLang="de-DE" dirty="0">
                <a:latin typeface="Frutiger LT Com 55 Roman" pitchFamily="34" charset="0"/>
              </a:rPr>
              <a:t>barbara.liniger@bbzolten.ch				werner.jordi@bbzolten.ch</a:t>
            </a:r>
          </a:p>
          <a:p>
            <a:pPr eaLnBrk="1" hangingPunct="1">
              <a:spcAft>
                <a:spcPts val="1200"/>
              </a:spcAft>
            </a:pPr>
            <a:r>
              <a:rPr lang="de-CH" altLang="de-DE" sz="1600" dirty="0">
                <a:latin typeface="Frutiger LT Com 55 Roman" pitchFamily="34" charset="0"/>
              </a:rPr>
              <a:t>Kaufmännische Berufsfachschule				Gewerblich-Industrielle Berufsfachschule</a:t>
            </a:r>
          </a:p>
          <a:p>
            <a:pPr eaLnBrk="1" hangingPunct="1">
              <a:spcAft>
                <a:spcPts val="1200"/>
              </a:spcAft>
            </a:pPr>
            <a:endParaRPr lang="de-CH" altLang="de-DE" sz="1600" dirty="0">
              <a:latin typeface="Frutiger LT Com 55 Roman" pitchFamily="34" charset="0"/>
            </a:endParaRPr>
          </a:p>
          <a:p>
            <a:pPr eaLnBrk="1" hangingPunct="1"/>
            <a:endParaRPr lang="de-CH" altLang="de-DE" sz="1600" dirty="0">
              <a:latin typeface="Frutiger LT Com 55 Roman" pitchFamily="34" charset="0"/>
            </a:endParaRPr>
          </a:p>
          <a:p>
            <a:pPr eaLnBrk="1" hangingPunct="1"/>
            <a:endParaRPr lang="de-CH" altLang="de-DE" sz="1600" dirty="0">
              <a:latin typeface="Frutiger LT Com 55 Roman" pitchFamily="34" charset="0"/>
            </a:endParaRPr>
          </a:p>
          <a:p>
            <a:pPr eaLnBrk="1" hangingPunct="1"/>
            <a:endParaRPr lang="de-CH" altLang="de-DE" sz="1600" dirty="0">
              <a:latin typeface="Frutiger LT Com 55 Roman" pitchFamily="34" charset="0"/>
            </a:endParaRPr>
          </a:p>
          <a:p>
            <a:pPr eaLnBrk="1" hangingPunct="1"/>
            <a:endParaRPr lang="de-CH" altLang="de-DE" sz="1600" dirty="0">
              <a:latin typeface="Frutiger LT Com 55 Roman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B821897-DA70-A1FA-BF6A-766805F9E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422" y="1925808"/>
            <a:ext cx="2250171" cy="225017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59DD611-BD69-1D38-1380-FF0DD3DDE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60" y="1992420"/>
            <a:ext cx="2183559" cy="21835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platzhalter 2">
            <a:extLst>
              <a:ext uri="{FF2B5EF4-FFF2-40B4-BE49-F238E27FC236}">
                <a16:creationId xmlns:a16="http://schemas.microsoft.com/office/drawing/2014/main" id="{E0F4FFE0-900B-4214-BC62-72F6837A0D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auto">
          <a:xfrm>
            <a:off x="1068388" y="1003300"/>
            <a:ext cx="7916862" cy="532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CH" altLang="de-DE" dirty="0">
                <a:latin typeface="Frutiger LT Com 55 Roman" pitchFamily="34" charset="0"/>
                <a:ea typeface="ＭＳ Ｐゴシック" panose="020B0600070205080204" pitchFamily="34" charset="-128"/>
              </a:rPr>
              <a:t>Welche Möglichkeiten gibt es?</a:t>
            </a:r>
          </a:p>
          <a:p>
            <a:endParaRPr lang="de-CH" altLang="de-DE" b="0" dirty="0">
              <a:latin typeface="Frutiger LT Com 55 Roman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de-CH" altLang="de-DE" sz="1800" dirty="0">
                <a:latin typeface="Frutiger LT Com 55 Roman" pitchFamily="34" charset="0"/>
                <a:ea typeface="ＭＳ Ｐゴシック" panose="020B0600070205080204" pitchFamily="34" charset="-128"/>
              </a:rPr>
              <a:t>BM 1 </a:t>
            </a:r>
            <a:r>
              <a:rPr lang="de-CH" altLang="de-DE" sz="1800" b="0" dirty="0">
                <a:latin typeface="Frutiger LT Com 55 Roman" pitchFamily="34" charset="0"/>
                <a:ea typeface="ＭＳ Ｐゴシック" panose="020B0600070205080204" pitchFamily="34" charset="-128"/>
              </a:rPr>
              <a:t>(während der Lehre)</a:t>
            </a:r>
          </a:p>
          <a:p>
            <a:r>
              <a:rPr lang="de-CH" altLang="de-DE" sz="1600" b="0" dirty="0">
                <a:latin typeface="Frutiger LT Com 55 Roman" pitchFamily="34" charset="0"/>
                <a:ea typeface="ＭＳ Ｐゴシック" panose="020B0600070205080204" pitchFamily="34" charset="-128"/>
              </a:rPr>
              <a:t>Die grössere Abwesenheit im Lehrbetrieb kompensieren die Lernenden mit höherer Selbständigkeit, Leistungsfähigkeit und Produktivität.</a:t>
            </a:r>
          </a:p>
          <a:p>
            <a:endParaRPr lang="de-CH" altLang="de-DE" sz="1600" b="0" dirty="0">
              <a:latin typeface="Frutiger LT Com 55 Roman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de-CH" altLang="de-DE" sz="1800" dirty="0">
                <a:latin typeface="Frutiger LT Com 55 Roman" pitchFamily="34" charset="0"/>
                <a:ea typeface="ＭＳ Ｐゴシック" panose="020B0600070205080204" pitchFamily="34" charset="-128"/>
              </a:rPr>
              <a:t>BM 2 </a:t>
            </a:r>
            <a:r>
              <a:rPr lang="de-CH" altLang="de-DE" sz="1800" b="0" dirty="0">
                <a:latin typeface="Frutiger LT Com 55 Roman" pitchFamily="34" charset="0"/>
                <a:ea typeface="ＭＳ Ｐゴシック" panose="020B0600070205080204" pitchFamily="34" charset="-128"/>
              </a:rPr>
              <a:t>(nach Abschluss der Lehre (EFZ))</a:t>
            </a:r>
          </a:p>
          <a:p>
            <a:r>
              <a:rPr lang="de-CH" altLang="de-DE" sz="1600" b="0" dirty="0">
                <a:latin typeface="Frutiger LT Com 55 Roman" pitchFamily="34" charset="0"/>
                <a:ea typeface="ＭＳ Ｐゴシック" panose="020B0600070205080204" pitchFamily="34" charset="-128"/>
              </a:rPr>
              <a:t>Vollzeit oder Teilzeit</a:t>
            </a:r>
          </a:p>
          <a:p>
            <a:endParaRPr lang="de-CH" altLang="de-DE" sz="2400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platzhalter 2">
            <a:extLst>
              <a:ext uri="{FF2B5EF4-FFF2-40B4-BE49-F238E27FC236}">
                <a16:creationId xmlns:a16="http://schemas.microsoft.com/office/drawing/2014/main" id="{8731BB49-8214-464F-B22C-F45D266621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auto">
          <a:xfrm>
            <a:off x="1068388" y="1003300"/>
            <a:ext cx="7916862" cy="53292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CH" altLang="de-DE" dirty="0">
                <a:latin typeface="Frutiger LT Com 55 Roman" panose="020B0503030504020204" pitchFamily="34" charset="0"/>
                <a:ea typeface="ＭＳ Ｐゴシック" panose="020B0600070205080204" pitchFamily="34" charset="-128"/>
              </a:rPr>
              <a:t>Was ist die Berufsmaturität BM 1?</a:t>
            </a:r>
          </a:p>
          <a:p>
            <a:pPr>
              <a:defRPr/>
            </a:pPr>
            <a:endParaRPr lang="de-CH" altLang="de-DE" b="0" dirty="0">
              <a:latin typeface="Frutiger LT Com 55 Roman" panose="020B0503030504020204" pitchFamily="34" charset="0"/>
              <a:ea typeface="ＭＳ Ｐゴシック" panose="020B0600070205080204" pitchFamily="34" charset="-128"/>
            </a:endParaRP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sz="1600" b="0" dirty="0">
                <a:latin typeface="Frutiger LT Com 55 Roman" panose="020B0503030504020204" pitchFamily="34" charset="0"/>
                <a:ea typeface="ＭＳ Ｐゴシック" panose="020B0600070205080204" pitchFamily="34" charset="-128"/>
              </a:rPr>
              <a:t>Ausbildungsweg für besonders Ambitionierte.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de-CH" altLang="de-DE" sz="1600" b="0" dirty="0">
              <a:latin typeface="Frutiger LT Com 55 Roman" panose="020B0503030504020204" pitchFamily="34" charset="0"/>
              <a:ea typeface="ＭＳ Ｐゴシック" panose="020B0600070205080204" pitchFamily="34" charset="-128"/>
            </a:endParaRP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sz="1600" b="0" dirty="0">
                <a:latin typeface="Frutiger LT Com 55 Roman" panose="020B0503030504020204" pitchFamily="34" charset="0"/>
                <a:ea typeface="ＭＳ Ｐゴシック" panose="020B0600070205080204" pitchFamily="34" charset="-128"/>
              </a:rPr>
              <a:t>Verbindet die berufliche Grundbildung mit erweiterter Allgemeinbildung.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de-CH" altLang="de-DE" sz="1600" b="0" dirty="0">
              <a:latin typeface="Frutiger LT Com 55 Roman" panose="020B0503030504020204" pitchFamily="34" charset="0"/>
              <a:ea typeface="ＭＳ Ｐゴシック" panose="020B0600070205080204" pitchFamily="34" charset="-128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CH" altLang="de-DE" sz="1600" b="0" dirty="0">
                <a:latin typeface="Frutiger LT Com 55 Roman" panose="020B0503030504020204" pitchFamily="34" charset="0"/>
                <a:ea typeface="ＭＳ Ｐゴシック" panose="020B0600070205080204" pitchFamily="34" charset="-128"/>
              </a:rPr>
              <a:t>Nach der BM 1 direkt in den Arbeitsmarkt einsteigen oder ein Studium beginnen.</a:t>
            </a:r>
          </a:p>
          <a:p>
            <a:pPr>
              <a:defRPr/>
            </a:pPr>
            <a:endParaRPr lang="de-CH" altLang="de-DE" sz="2400" b="0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platzhalter 2">
            <a:extLst>
              <a:ext uri="{FF2B5EF4-FFF2-40B4-BE49-F238E27FC236}">
                <a16:creationId xmlns:a16="http://schemas.microsoft.com/office/drawing/2014/main" id="{7010EC66-3E81-400B-B2EE-6C0FA8195D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auto">
          <a:xfrm>
            <a:off x="1068388" y="1003300"/>
            <a:ext cx="7916862" cy="53292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CH" altLang="de-DE" dirty="0">
                <a:latin typeface="Frutiger LT Com 55 Roman" panose="020B0503030504020204" pitchFamily="34" charset="0"/>
                <a:ea typeface="ＭＳ Ｐゴシック" panose="020B0600070205080204" pitchFamily="34" charset="-128"/>
              </a:rPr>
              <a:t>Für wen ist die BM geeignet?</a:t>
            </a:r>
          </a:p>
          <a:p>
            <a:pPr>
              <a:defRPr/>
            </a:pPr>
            <a:endParaRPr lang="de-CH" altLang="de-DE" dirty="0">
              <a:latin typeface="Frutiger LT Com 55 Roman" panose="020B0503030504020204" pitchFamily="34" charset="0"/>
              <a:ea typeface="ＭＳ Ｐゴシック" panose="020B0600070205080204" pitchFamily="34" charset="-128"/>
            </a:endParaRP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sz="1600" b="0" dirty="0">
                <a:latin typeface="Frutiger LT Com 55 Roman" panose="020B0503030504020204" pitchFamily="34" charset="0"/>
                <a:ea typeface="ＭＳ Ｐゴシック" panose="020B0600070205080204" pitchFamily="34" charset="-128"/>
              </a:rPr>
              <a:t>Für schulisch leistungsstarke Lernende.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de-CH" altLang="de-DE" sz="1600" b="0" dirty="0">
              <a:latin typeface="Frutiger LT Com 55 Roman" panose="020B0503030504020204" pitchFamily="34" charset="0"/>
              <a:ea typeface="ＭＳ Ｐゴシック" panose="020B0600070205080204" pitchFamily="34" charset="-128"/>
            </a:endParaRP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sz="1600" b="0" dirty="0">
                <a:latin typeface="Frutiger LT Com 55 Roman" panose="020B0503030504020204" pitchFamily="34" charset="0"/>
                <a:ea typeface="ＭＳ Ｐゴシック" panose="020B0600070205080204" pitchFamily="34" charset="-128"/>
              </a:rPr>
              <a:t>Für Lernende, die theoretische und praktische Kenntnisse erwerben möchten.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de-CH" altLang="de-DE" sz="1600" b="0" dirty="0">
              <a:latin typeface="Frutiger LT Com 55 Roman" panose="020B0503030504020204" pitchFamily="34" charset="0"/>
              <a:ea typeface="ＭＳ Ｐゴシック" panose="020B0600070205080204" pitchFamily="34" charset="-128"/>
            </a:endParaRP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sz="1600" b="0" dirty="0">
                <a:latin typeface="Frutiger LT Com 55 Roman" panose="020B0503030504020204" pitchFamily="34" charset="0"/>
                <a:ea typeface="ＭＳ Ｐゴシック" panose="020B0600070205080204" pitchFamily="34" charset="-128"/>
              </a:rPr>
              <a:t>Für Lernende mit Motivation und Leistungsbereitschaft.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platzhalter 2">
            <a:extLst>
              <a:ext uri="{FF2B5EF4-FFF2-40B4-BE49-F238E27FC236}">
                <a16:creationId xmlns:a16="http://schemas.microsoft.com/office/drawing/2014/main" id="{DF823D4D-1A8A-476F-8641-4BD38EBE35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auto">
          <a:xfrm>
            <a:off x="1068388" y="1238250"/>
            <a:ext cx="7916862" cy="53292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CH" altLang="de-DE" dirty="0">
                <a:latin typeface="Frutiger LT Com 55 Roman" panose="020B0503030504020204" pitchFamily="34" charset="0"/>
                <a:ea typeface="ＭＳ Ｐゴシック" panose="020B0600070205080204" pitchFamily="34" charset="-128"/>
              </a:rPr>
              <a:t>Gründe für die Berufsmaturität</a:t>
            </a:r>
          </a:p>
          <a:p>
            <a:pPr>
              <a:defRPr/>
            </a:pPr>
            <a:endParaRPr lang="de-CH" altLang="de-DE" dirty="0">
              <a:latin typeface="Frutiger LT Com 55 Roman" panose="020B0503030504020204" pitchFamily="34" charset="0"/>
              <a:ea typeface="ＭＳ Ｐゴシック" panose="020B0600070205080204" pitchFamily="34" charset="-128"/>
            </a:endParaRP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sz="1600" b="0" dirty="0">
                <a:latin typeface="Frutiger LT Com 55 Roman" panose="020B0503030504020204" pitchFamily="34" charset="0"/>
                <a:ea typeface="ＭＳ Ｐゴシック" panose="020B0600070205080204" pitchFamily="34" charset="-128"/>
              </a:rPr>
              <a:t>Die BM als Sprungbrett für die Karriere.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de-CH" altLang="de-DE" sz="1600" b="0" dirty="0">
              <a:latin typeface="Frutiger LT Com 55 Roman" panose="020B0503030504020204" pitchFamily="34" charset="0"/>
              <a:ea typeface="ＭＳ Ｐゴシック" panose="020B0600070205080204" pitchFamily="34" charset="-128"/>
            </a:endParaRP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sz="1600" b="0" dirty="0">
                <a:latin typeface="Frutiger LT Com 55 Roman" panose="020B0503030504020204" pitchFamily="34" charset="0"/>
                <a:ea typeface="ＭＳ Ｐゴシック" panose="020B0600070205080204" pitchFamily="34" charset="-128"/>
              </a:rPr>
              <a:t>Die BM als Grundstein für gefragte Experten auf dem Arbeitsmarkt.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de-CH" altLang="de-DE" sz="1600" b="0" dirty="0">
              <a:latin typeface="Frutiger LT Com 55 Roman" panose="020B0503030504020204" pitchFamily="34" charset="0"/>
              <a:ea typeface="ＭＳ Ｐゴシック" panose="020B0600070205080204" pitchFamily="34" charset="-128"/>
            </a:endParaRP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sz="1600" b="0" dirty="0">
                <a:latin typeface="Frutiger LT Com 55 Roman" panose="020B0503030504020204" pitchFamily="34" charset="0"/>
                <a:ea typeface="ＭＳ Ｐゴシック" panose="020B0600070205080204" pitchFamily="34" charset="-128"/>
              </a:rPr>
              <a:t>Die BM ist abwechslungsreich und zeiteffizient.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de-CH" altLang="de-DE" sz="1600" b="0" dirty="0">
              <a:latin typeface="Frutiger LT Com 55 Roman" panose="020B0503030504020204" pitchFamily="34" charset="0"/>
              <a:ea typeface="ＭＳ Ｐゴシック" panose="020B0600070205080204" pitchFamily="34" charset="-128"/>
            </a:endParaRP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sz="1600" b="0" dirty="0">
                <a:latin typeface="Frutiger LT Com 55 Roman" panose="020B0503030504020204" pitchFamily="34" charset="0"/>
                <a:ea typeface="ＭＳ Ｐゴシック" panose="020B0600070205080204" pitchFamily="34" charset="-128"/>
              </a:rPr>
              <a:t>Die BM öffnet die Tür zur Fachhochschule.</a:t>
            </a:r>
          </a:p>
          <a:p>
            <a:pPr>
              <a:defRPr/>
            </a:pPr>
            <a:endParaRPr lang="de-CH" altLang="de-DE" sz="2400" b="0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feld 9">
            <a:extLst>
              <a:ext uri="{FF2B5EF4-FFF2-40B4-BE49-F238E27FC236}">
                <a16:creationId xmlns:a16="http://schemas.microsoft.com/office/drawing/2014/main" id="{1BA90C08-1CBD-408F-8421-DC951D4B4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906463"/>
            <a:ext cx="6911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de-DE" sz="2800" b="1">
                <a:latin typeface="Frutiger LT Com 55 Roman" pitchFamily="34" charset="0"/>
              </a:rPr>
              <a:t>Bildungsübersicht</a:t>
            </a:r>
            <a:r>
              <a:rPr lang="de-CH" altLang="de-DE" sz="2800" b="1">
                <a:solidFill>
                  <a:srgbClr val="FF0000"/>
                </a:solidFill>
                <a:latin typeface="Frutiger LT Com 55 Roman" pitchFamily="34" charset="0"/>
              </a:rPr>
              <a:t> </a:t>
            </a:r>
          </a:p>
        </p:txBody>
      </p:sp>
      <p:grpSp>
        <p:nvGrpSpPr>
          <p:cNvPr id="12291" name="Gruppieren 4">
            <a:extLst>
              <a:ext uri="{FF2B5EF4-FFF2-40B4-BE49-F238E27FC236}">
                <a16:creationId xmlns:a16="http://schemas.microsoft.com/office/drawing/2014/main" id="{C45C0BFE-8645-453D-8B5D-B9D368B8A743}"/>
              </a:ext>
            </a:extLst>
          </p:cNvPr>
          <p:cNvGrpSpPr>
            <a:grpSpLocks/>
          </p:cNvGrpSpPr>
          <p:nvPr/>
        </p:nvGrpSpPr>
        <p:grpSpPr bwMode="auto">
          <a:xfrm>
            <a:off x="1017588" y="4943475"/>
            <a:ext cx="7459662" cy="704850"/>
            <a:chOff x="383706" y="1097824"/>
            <a:chExt cx="2264163" cy="892677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07FFC966-94DF-4491-A612-76A6A44F25BE}"/>
                </a:ext>
              </a:extLst>
            </p:cNvPr>
            <p:cNvSpPr/>
            <p:nvPr/>
          </p:nvSpPr>
          <p:spPr>
            <a:xfrm>
              <a:off x="383706" y="1218456"/>
              <a:ext cx="2264163" cy="772045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E4747215-E325-4096-A844-FC0C4CE2C61D}"/>
                </a:ext>
              </a:extLst>
            </p:cNvPr>
            <p:cNvSpPr/>
            <p:nvPr/>
          </p:nvSpPr>
          <p:spPr>
            <a:xfrm>
              <a:off x="383706" y="1097824"/>
              <a:ext cx="2264163" cy="772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CH" sz="1600" dirty="0">
                  <a:solidFill>
                    <a:schemeClr val="tx1"/>
                  </a:solidFill>
                  <a:latin typeface="Frutiger LT Com 55 Roman" panose="020B05030305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Sekundarschule E / Sekundarschule P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89DB75F-6CE9-44CF-AFEC-DA7EAB09749E}"/>
              </a:ext>
            </a:extLst>
          </p:cNvPr>
          <p:cNvGrpSpPr/>
          <p:nvPr/>
        </p:nvGrpSpPr>
        <p:grpSpPr>
          <a:xfrm>
            <a:off x="1017783" y="2709601"/>
            <a:ext cx="2965060" cy="843223"/>
            <a:chOff x="383706" y="1097824"/>
            <a:chExt cx="2264163" cy="77204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EB836326-3A8E-40AB-B448-1C1E5467672E}"/>
                </a:ext>
              </a:extLst>
            </p:cNvPr>
            <p:cNvSpPr/>
            <p:nvPr/>
          </p:nvSpPr>
          <p:spPr>
            <a:xfrm>
              <a:off x="383706" y="1097824"/>
              <a:ext cx="2264163" cy="77204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60860C08-8579-4080-8848-17DFE1908C3C}"/>
                </a:ext>
              </a:extLst>
            </p:cNvPr>
            <p:cNvSpPr/>
            <p:nvPr/>
          </p:nvSpPr>
          <p:spPr>
            <a:xfrm>
              <a:off x="383706" y="1097824"/>
              <a:ext cx="2264163" cy="77204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CH" sz="1600" dirty="0">
                  <a:solidFill>
                    <a:schemeClr val="bg1"/>
                  </a:solidFill>
                  <a:latin typeface="Frutiger LT Com 55 Roman" panose="020B05030305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Berufsmaturität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B184816-236A-4AB9-B79B-73658C490F71}"/>
              </a:ext>
            </a:extLst>
          </p:cNvPr>
          <p:cNvGrpSpPr/>
          <p:nvPr/>
        </p:nvGrpSpPr>
        <p:grpSpPr>
          <a:xfrm>
            <a:off x="1017783" y="4305300"/>
            <a:ext cx="1411092" cy="328873"/>
            <a:chOff x="383706" y="1097824"/>
            <a:chExt cx="2264163" cy="77204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B7B84FD8-8253-4944-8D43-EC4271952322}"/>
                </a:ext>
              </a:extLst>
            </p:cNvPr>
            <p:cNvSpPr/>
            <p:nvPr/>
          </p:nvSpPr>
          <p:spPr>
            <a:xfrm>
              <a:off x="383706" y="1097824"/>
              <a:ext cx="2264163" cy="77204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0D4D8F5E-B1AC-4841-960E-89ABEA5D1339}"/>
                </a:ext>
              </a:extLst>
            </p:cNvPr>
            <p:cNvSpPr/>
            <p:nvPr/>
          </p:nvSpPr>
          <p:spPr>
            <a:xfrm>
              <a:off x="383706" y="1097824"/>
              <a:ext cx="2264163" cy="77204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 eaLnBrk="1" hangingPunct="1">
                <a:spcAft>
                  <a:spcPts val="0"/>
                </a:spcAft>
                <a:defRPr/>
              </a:pPr>
              <a:r>
                <a:rPr lang="de-CH" sz="1600" dirty="0">
                  <a:solidFill>
                    <a:schemeClr val="bg1"/>
                  </a:solidFill>
                  <a:latin typeface="Frutiger LT Com 55 Roman" panose="020B05030305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Lehre + BM 1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B8B0CA40-1D05-4497-8EF7-7EFCC0635BFF}"/>
              </a:ext>
            </a:extLst>
          </p:cNvPr>
          <p:cNvGrpSpPr/>
          <p:nvPr/>
        </p:nvGrpSpPr>
        <p:grpSpPr>
          <a:xfrm>
            <a:off x="2571751" y="3752850"/>
            <a:ext cx="1411092" cy="328873"/>
            <a:chOff x="383706" y="1097824"/>
            <a:chExt cx="2264163" cy="77204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A699F2C9-32D4-4FC2-BCDF-A28CF4304943}"/>
                </a:ext>
              </a:extLst>
            </p:cNvPr>
            <p:cNvSpPr/>
            <p:nvPr/>
          </p:nvSpPr>
          <p:spPr>
            <a:xfrm>
              <a:off x="383706" y="1097824"/>
              <a:ext cx="2264163" cy="77204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77F0AF9C-EE0D-4859-B262-3BFA174F7CB0}"/>
                </a:ext>
              </a:extLst>
            </p:cNvPr>
            <p:cNvSpPr/>
            <p:nvPr/>
          </p:nvSpPr>
          <p:spPr>
            <a:xfrm>
              <a:off x="383706" y="1097824"/>
              <a:ext cx="2264163" cy="77204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CH" sz="1600" dirty="0">
                  <a:solidFill>
                    <a:schemeClr val="bg1"/>
                  </a:solidFill>
                  <a:latin typeface="Frutiger LT Com 55 Roman" panose="020B05030305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BM 2</a:t>
              </a:r>
            </a:p>
          </p:txBody>
        </p:sp>
      </p:grpSp>
      <p:grpSp>
        <p:nvGrpSpPr>
          <p:cNvPr id="12295" name="Gruppieren 31">
            <a:extLst>
              <a:ext uri="{FF2B5EF4-FFF2-40B4-BE49-F238E27FC236}">
                <a16:creationId xmlns:a16="http://schemas.microsoft.com/office/drawing/2014/main" id="{5F52E4CA-98AC-4679-A77C-557C9B28A0E1}"/>
              </a:ext>
            </a:extLst>
          </p:cNvPr>
          <p:cNvGrpSpPr>
            <a:grpSpLocks/>
          </p:cNvGrpSpPr>
          <p:nvPr/>
        </p:nvGrpSpPr>
        <p:grpSpPr bwMode="auto">
          <a:xfrm>
            <a:off x="1017588" y="1828800"/>
            <a:ext cx="2965450" cy="704850"/>
            <a:chOff x="383706" y="1097824"/>
            <a:chExt cx="2264163" cy="892677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70298698-97B4-4027-B146-E903D109AF8B}"/>
                </a:ext>
              </a:extLst>
            </p:cNvPr>
            <p:cNvSpPr/>
            <p:nvPr/>
          </p:nvSpPr>
          <p:spPr>
            <a:xfrm>
              <a:off x="383706" y="1218456"/>
              <a:ext cx="2264163" cy="772045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A00D57D0-BD6D-4DAA-BD57-A219378B64EB}"/>
                </a:ext>
              </a:extLst>
            </p:cNvPr>
            <p:cNvSpPr/>
            <p:nvPr/>
          </p:nvSpPr>
          <p:spPr>
            <a:xfrm>
              <a:off x="383706" y="1097824"/>
              <a:ext cx="2264163" cy="772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CH" sz="1600" dirty="0">
                  <a:solidFill>
                    <a:schemeClr val="tx1"/>
                  </a:solidFill>
                  <a:latin typeface="Frutiger LT Com 55 Roman" panose="020B05030305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Fachhochschule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1F352873-966C-440D-9426-8CF5EB995E2B}"/>
              </a:ext>
            </a:extLst>
          </p:cNvPr>
          <p:cNvGrpSpPr/>
          <p:nvPr/>
        </p:nvGrpSpPr>
        <p:grpSpPr>
          <a:xfrm>
            <a:off x="2574925" y="4305300"/>
            <a:ext cx="1411092" cy="328873"/>
            <a:chOff x="383706" y="1097824"/>
            <a:chExt cx="2264163" cy="772045"/>
          </a:xfrm>
          <a:solidFill>
            <a:schemeClr val="bg1"/>
          </a:solidFill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BA947E92-F9FD-40F6-9479-770F7D1D50B8}"/>
                </a:ext>
              </a:extLst>
            </p:cNvPr>
            <p:cNvSpPr/>
            <p:nvPr/>
          </p:nvSpPr>
          <p:spPr>
            <a:xfrm>
              <a:off x="383706" y="1097824"/>
              <a:ext cx="2264163" cy="77204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05FFEFA2-70DB-421F-805A-5DE0A3306148}"/>
                </a:ext>
              </a:extLst>
            </p:cNvPr>
            <p:cNvSpPr/>
            <p:nvPr/>
          </p:nvSpPr>
          <p:spPr>
            <a:xfrm>
              <a:off x="383706" y="1097824"/>
              <a:ext cx="2264163" cy="77204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CH" sz="1600" dirty="0">
                  <a:solidFill>
                    <a:schemeClr val="tx1"/>
                  </a:solidFill>
                  <a:latin typeface="Frutiger LT Com 55 Roman" panose="020B05030305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Lehre</a:t>
              </a:r>
            </a:p>
          </p:txBody>
        </p:sp>
      </p:grpSp>
      <p:grpSp>
        <p:nvGrpSpPr>
          <p:cNvPr id="12297" name="Gruppieren 37">
            <a:extLst>
              <a:ext uri="{FF2B5EF4-FFF2-40B4-BE49-F238E27FC236}">
                <a16:creationId xmlns:a16="http://schemas.microsoft.com/office/drawing/2014/main" id="{E580EF97-81F1-47C6-BB33-81C0D4EF5C7C}"/>
              </a:ext>
            </a:extLst>
          </p:cNvPr>
          <p:cNvGrpSpPr>
            <a:grpSpLocks/>
          </p:cNvGrpSpPr>
          <p:nvPr/>
        </p:nvGrpSpPr>
        <p:grpSpPr bwMode="auto">
          <a:xfrm>
            <a:off x="5530850" y="1800225"/>
            <a:ext cx="2965450" cy="704850"/>
            <a:chOff x="383706" y="1097824"/>
            <a:chExt cx="2264163" cy="892677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64E2F9E4-F76D-47B6-9F61-761D5AE7D88E}"/>
                </a:ext>
              </a:extLst>
            </p:cNvPr>
            <p:cNvSpPr/>
            <p:nvPr/>
          </p:nvSpPr>
          <p:spPr>
            <a:xfrm>
              <a:off x="383706" y="1218456"/>
              <a:ext cx="2264163" cy="772045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8A0FC4CA-A258-4210-BD1B-BFCD3C44A4C9}"/>
                </a:ext>
              </a:extLst>
            </p:cNvPr>
            <p:cNvSpPr/>
            <p:nvPr/>
          </p:nvSpPr>
          <p:spPr>
            <a:xfrm>
              <a:off x="383706" y="1097824"/>
              <a:ext cx="2264163" cy="772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CH" sz="1600" dirty="0">
                  <a:solidFill>
                    <a:schemeClr val="tx1"/>
                  </a:solidFill>
                  <a:latin typeface="Frutiger LT Com 55 Roman" panose="020B05030305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Universität / ETH</a:t>
              </a: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A967C8FB-3513-4F21-AFB3-3523CECCED26}"/>
              </a:ext>
            </a:extLst>
          </p:cNvPr>
          <p:cNvGrpSpPr/>
          <p:nvPr/>
        </p:nvGrpSpPr>
        <p:grpSpPr>
          <a:xfrm>
            <a:off x="5542157" y="2700078"/>
            <a:ext cx="2965060" cy="843223"/>
            <a:chOff x="383706" y="1097824"/>
            <a:chExt cx="2264163" cy="772045"/>
          </a:xfrm>
          <a:solidFill>
            <a:srgbClr val="65B32B"/>
          </a:solidFill>
        </p:grpSpPr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CB5D13D1-A41C-4D8E-90E3-131DE9F18522}"/>
                </a:ext>
              </a:extLst>
            </p:cNvPr>
            <p:cNvSpPr/>
            <p:nvPr/>
          </p:nvSpPr>
          <p:spPr>
            <a:xfrm>
              <a:off x="383706" y="1097824"/>
              <a:ext cx="2264163" cy="77204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B9EF2997-5281-4CFF-B8EF-F60FF16F9F25}"/>
                </a:ext>
              </a:extLst>
            </p:cNvPr>
            <p:cNvSpPr/>
            <p:nvPr/>
          </p:nvSpPr>
          <p:spPr>
            <a:xfrm>
              <a:off x="383706" y="1097824"/>
              <a:ext cx="2264163" cy="77204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CH" sz="1600" dirty="0">
                  <a:solidFill>
                    <a:schemeClr val="bg1"/>
                  </a:solidFill>
                  <a:latin typeface="Frutiger LT Com 55 Roman" panose="020B05030305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Gymnasiale Maturität</a:t>
              </a: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FEC99501-3DB9-4D1D-8B89-97613E91D017}"/>
              </a:ext>
            </a:extLst>
          </p:cNvPr>
          <p:cNvGrpSpPr/>
          <p:nvPr/>
        </p:nvGrpSpPr>
        <p:grpSpPr>
          <a:xfrm>
            <a:off x="5493144" y="4308475"/>
            <a:ext cx="3012680" cy="347923"/>
            <a:chOff x="347341" y="1097824"/>
            <a:chExt cx="2300528" cy="816766"/>
          </a:xfrm>
          <a:solidFill>
            <a:schemeClr val="bg1"/>
          </a:solidFill>
        </p:grpSpPr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8CCC6846-902F-4008-96C4-62C37279BA19}"/>
                </a:ext>
              </a:extLst>
            </p:cNvPr>
            <p:cNvSpPr/>
            <p:nvPr/>
          </p:nvSpPr>
          <p:spPr>
            <a:xfrm>
              <a:off x="383706" y="1142545"/>
              <a:ext cx="2264163" cy="77204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E0CB533A-B861-4ECB-8AF7-25821B159B94}"/>
                </a:ext>
              </a:extLst>
            </p:cNvPr>
            <p:cNvSpPr/>
            <p:nvPr/>
          </p:nvSpPr>
          <p:spPr>
            <a:xfrm>
              <a:off x="347341" y="1097824"/>
              <a:ext cx="2264163" cy="77204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CH" sz="1600" dirty="0">
                  <a:solidFill>
                    <a:schemeClr val="tx1"/>
                  </a:solidFill>
                  <a:latin typeface="Frutiger LT Com 55 Roman" panose="020B05030305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Kantonsschule / Gymnasium</a:t>
              </a:r>
            </a:p>
          </p:txBody>
        </p:sp>
      </p:grpSp>
      <p:sp>
        <p:nvSpPr>
          <p:cNvPr id="47" name="Pfeil nach oben 46">
            <a:extLst>
              <a:ext uri="{FF2B5EF4-FFF2-40B4-BE49-F238E27FC236}">
                <a16:creationId xmlns:a16="http://schemas.microsoft.com/office/drawing/2014/main" id="{19D60346-6367-40C5-B39B-BA79B45B0776}"/>
              </a:ext>
            </a:extLst>
          </p:cNvPr>
          <p:cNvSpPr/>
          <p:nvPr/>
        </p:nvSpPr>
        <p:spPr>
          <a:xfrm>
            <a:off x="2374900" y="2478088"/>
            <a:ext cx="234950" cy="17462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CH">
              <a:latin typeface="Frutiger LT Com 55 Roman" panose="020B0503030504020204" pitchFamily="34" charset="0"/>
            </a:endParaRPr>
          </a:p>
        </p:txBody>
      </p:sp>
      <p:sp>
        <p:nvSpPr>
          <p:cNvPr id="48" name="Pfeil nach oben 47">
            <a:extLst>
              <a:ext uri="{FF2B5EF4-FFF2-40B4-BE49-F238E27FC236}">
                <a16:creationId xmlns:a16="http://schemas.microsoft.com/office/drawing/2014/main" id="{95B26BFD-461C-42FF-86F7-6FE189C18E70}"/>
              </a:ext>
            </a:extLst>
          </p:cNvPr>
          <p:cNvSpPr/>
          <p:nvPr/>
        </p:nvSpPr>
        <p:spPr>
          <a:xfrm>
            <a:off x="1606550" y="4692650"/>
            <a:ext cx="234950" cy="17462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CH">
              <a:latin typeface="Frutiger LT Com 55 Roman" panose="020B0503030504020204" pitchFamily="34" charset="0"/>
            </a:endParaRPr>
          </a:p>
        </p:txBody>
      </p:sp>
      <p:sp>
        <p:nvSpPr>
          <p:cNvPr id="50" name="Pfeil nach oben 49">
            <a:extLst>
              <a:ext uri="{FF2B5EF4-FFF2-40B4-BE49-F238E27FC236}">
                <a16:creationId xmlns:a16="http://schemas.microsoft.com/office/drawing/2014/main" id="{A2B8AD14-F05F-4249-B870-346E1BF85F57}"/>
              </a:ext>
            </a:extLst>
          </p:cNvPr>
          <p:cNvSpPr/>
          <p:nvPr/>
        </p:nvSpPr>
        <p:spPr>
          <a:xfrm>
            <a:off x="3159125" y="4689475"/>
            <a:ext cx="234950" cy="17462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CH">
              <a:latin typeface="Frutiger LT Com 55 Roman" panose="020B0503030504020204" pitchFamily="34" charset="0"/>
            </a:endParaRPr>
          </a:p>
        </p:txBody>
      </p:sp>
      <p:sp>
        <p:nvSpPr>
          <p:cNvPr id="51" name="Pfeil nach oben 50">
            <a:extLst>
              <a:ext uri="{FF2B5EF4-FFF2-40B4-BE49-F238E27FC236}">
                <a16:creationId xmlns:a16="http://schemas.microsoft.com/office/drawing/2014/main" id="{EB3B67E2-5B5C-4D15-A90A-529F55E71CA3}"/>
              </a:ext>
            </a:extLst>
          </p:cNvPr>
          <p:cNvSpPr/>
          <p:nvPr/>
        </p:nvSpPr>
        <p:spPr>
          <a:xfrm>
            <a:off x="6926263" y="4684713"/>
            <a:ext cx="234950" cy="17462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CH">
              <a:latin typeface="Frutiger LT Com 55 Roman" panose="020B0503030504020204" pitchFamily="34" charset="0"/>
            </a:endParaRPr>
          </a:p>
        </p:txBody>
      </p:sp>
      <p:sp>
        <p:nvSpPr>
          <p:cNvPr id="52" name="Pfeil nach oben 51">
            <a:extLst>
              <a:ext uri="{FF2B5EF4-FFF2-40B4-BE49-F238E27FC236}">
                <a16:creationId xmlns:a16="http://schemas.microsoft.com/office/drawing/2014/main" id="{37082F2E-227A-4196-83FF-347F8BD97C2F}"/>
              </a:ext>
            </a:extLst>
          </p:cNvPr>
          <p:cNvSpPr/>
          <p:nvPr/>
        </p:nvSpPr>
        <p:spPr>
          <a:xfrm>
            <a:off x="6878638" y="2457450"/>
            <a:ext cx="234950" cy="17462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CH">
              <a:latin typeface="Frutiger LT Com 55 Roman" panose="020B0503030504020204" pitchFamily="34" charset="0"/>
            </a:endParaRPr>
          </a:p>
        </p:txBody>
      </p:sp>
      <p:sp>
        <p:nvSpPr>
          <p:cNvPr id="54" name="Pfeil nach rechts 53">
            <a:extLst>
              <a:ext uri="{FF2B5EF4-FFF2-40B4-BE49-F238E27FC236}">
                <a16:creationId xmlns:a16="http://schemas.microsoft.com/office/drawing/2014/main" id="{DA99BC71-9418-4445-91FD-95091477BA6C}"/>
              </a:ext>
            </a:extLst>
          </p:cNvPr>
          <p:cNvSpPr/>
          <p:nvPr/>
        </p:nvSpPr>
        <p:spPr>
          <a:xfrm flipV="1">
            <a:off x="4030663" y="2057400"/>
            <a:ext cx="1462087" cy="13335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CH">
              <a:latin typeface="Frutiger LT Com 55 Roman" panose="020B0503030504020204" pitchFamily="34" charset="0"/>
            </a:endParaRPr>
          </a:p>
        </p:txBody>
      </p: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899E4E12-8D33-465F-BFF1-443C14DA4CB2}"/>
              </a:ext>
            </a:extLst>
          </p:cNvPr>
          <p:cNvCxnSpPr>
            <a:stCxn id="42" idx="0"/>
            <a:endCxn id="34" idx="2"/>
          </p:cNvCxnSpPr>
          <p:nvPr/>
        </p:nvCxnSpPr>
        <p:spPr>
          <a:xfrm flipH="1" flipV="1">
            <a:off x="2500313" y="2438400"/>
            <a:ext cx="4524375" cy="261938"/>
          </a:xfrm>
          <a:prstGeom prst="straightConnector1">
            <a:avLst/>
          </a:prstGeom>
          <a:ln w="12700">
            <a:solidFill>
              <a:srgbClr val="65B32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59351ACC-CDF1-447B-BB8D-23E7E772084A}"/>
              </a:ext>
            </a:extLst>
          </p:cNvPr>
          <p:cNvCxnSpPr>
            <a:endCxn id="40" idx="2"/>
          </p:cNvCxnSpPr>
          <p:nvPr/>
        </p:nvCxnSpPr>
        <p:spPr>
          <a:xfrm flipV="1">
            <a:off x="2374900" y="2409825"/>
            <a:ext cx="4638675" cy="300038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hteck 1">
            <a:extLst>
              <a:ext uri="{FF2B5EF4-FFF2-40B4-BE49-F238E27FC236}">
                <a16:creationId xmlns:a16="http://schemas.microsoft.com/office/drawing/2014/main" id="{D297EF78-FA29-4202-B1CD-ADEF3B93A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885825"/>
            <a:ext cx="8077200" cy="3170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CH" altLang="de-DE" sz="2800" b="1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Zielsetzung der Berufsmaturität</a:t>
            </a:r>
          </a:p>
          <a:p>
            <a:pPr eaLnBrk="1" hangingPunct="1">
              <a:defRPr/>
            </a:pPr>
            <a:endParaRPr lang="de-CH" altLang="de-DE" sz="2800" b="1" dirty="0">
              <a:latin typeface="Frutiger LT Com 55 Roman" panose="020B0503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indent="-2667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Fachhochschulreife</a:t>
            </a:r>
          </a:p>
          <a:p>
            <a:pPr marL="266700" indent="-2667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de-CH" sz="1600" dirty="0">
              <a:latin typeface="Frutiger LT Com 55 Roman" panose="020B0503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indent="-2667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Stärkung der Berufslehre</a:t>
            </a:r>
          </a:p>
          <a:p>
            <a:pPr marL="266700" indent="-2667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de-CH" sz="1600" dirty="0">
              <a:latin typeface="Frutiger LT Com 55 Roman" panose="020B0503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266700" eaLnBrk="1" hangingPunct="1">
              <a:buFont typeface="Arial" pitchFamily="34" charset="0"/>
              <a:buChar char="•"/>
              <a:defRPr/>
            </a:pPr>
            <a:r>
              <a:rPr lang="de-CH" sz="1600" dirty="0">
                <a:latin typeface="Frutiger LT Com 55 Roman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Erweiterung der Allgemeinbildung</a:t>
            </a:r>
          </a:p>
          <a:p>
            <a:pPr eaLnBrk="1" hangingPunct="1">
              <a:defRPr/>
            </a:pPr>
            <a:endParaRPr lang="de-CH" altLang="de-DE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Diagramm 3">
            <a:extLst>
              <a:ext uri="{FF2B5EF4-FFF2-40B4-BE49-F238E27FC236}">
                <a16:creationId xmlns:a16="http://schemas.microsoft.com/office/drawing/2014/main" id="{3130C355-E0E4-4719-9E89-8089D11A689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469900"/>
            <a:ext cx="80899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1099</Words>
  <Application>Microsoft Office PowerPoint</Application>
  <PresentationFormat>Bildschirmpräsentation (4:3)</PresentationFormat>
  <Paragraphs>374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Calibri</vt:lpstr>
      <vt:lpstr>Frutiger LT Com 55 Roman</vt:lpstr>
      <vt:lpstr>Verdana</vt:lpstr>
      <vt:lpstr>Office-Design</vt:lpstr>
      <vt:lpstr>Die Berufsmaturität  Barbara Liniger / Werner Jordi  Leitung BM BBZ Olten   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Berger Georg</dc:creator>
  <cp:lastModifiedBy>David-Hofer Jeannine</cp:lastModifiedBy>
  <cp:revision>303</cp:revision>
  <cp:lastPrinted>2021-11-24T07:09:04Z</cp:lastPrinted>
  <dcterms:created xsi:type="dcterms:W3CDTF">2013-07-10T07:32:14Z</dcterms:created>
  <dcterms:modified xsi:type="dcterms:W3CDTF">2023-09-27T07:16:53Z</dcterms:modified>
</cp:coreProperties>
</file>