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4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340" r:id="rId5"/>
    <p:sldId id="259" r:id="rId6"/>
    <p:sldId id="328" r:id="rId7"/>
    <p:sldId id="289" r:id="rId8"/>
    <p:sldId id="327" r:id="rId9"/>
    <p:sldId id="329" r:id="rId10"/>
    <p:sldId id="261" r:id="rId11"/>
    <p:sldId id="321" r:id="rId12"/>
    <p:sldId id="263" r:id="rId13"/>
    <p:sldId id="271" r:id="rId14"/>
    <p:sldId id="285" r:id="rId15"/>
    <p:sldId id="323" r:id="rId16"/>
    <p:sldId id="272" r:id="rId17"/>
    <p:sldId id="275" r:id="rId18"/>
    <p:sldId id="262" r:id="rId19"/>
    <p:sldId id="330" r:id="rId20"/>
    <p:sldId id="349" r:id="rId21"/>
    <p:sldId id="322" r:id="rId22"/>
    <p:sldId id="286" r:id="rId23"/>
    <p:sldId id="265" r:id="rId24"/>
    <p:sldId id="268" r:id="rId25"/>
    <p:sldId id="291" r:id="rId26"/>
    <p:sldId id="292" r:id="rId27"/>
    <p:sldId id="319" r:id="rId28"/>
    <p:sldId id="320" r:id="rId29"/>
    <p:sldId id="331" r:id="rId30"/>
    <p:sldId id="332" r:id="rId31"/>
    <p:sldId id="333" r:id="rId32"/>
    <p:sldId id="334" r:id="rId33"/>
    <p:sldId id="337" r:id="rId34"/>
    <p:sldId id="335" r:id="rId35"/>
    <p:sldId id="336" r:id="rId36"/>
    <p:sldId id="341" r:id="rId37"/>
    <p:sldId id="339" r:id="rId38"/>
    <p:sldId id="284" r:id="rId39"/>
    <p:sldId id="283" r:id="rId40"/>
    <p:sldId id="338" r:id="rId41"/>
    <p:sldId id="342" r:id="rId42"/>
    <p:sldId id="343" r:id="rId43"/>
    <p:sldId id="344" r:id="rId44"/>
    <p:sldId id="345" r:id="rId45"/>
    <p:sldId id="350" r:id="rId46"/>
    <p:sldId id="351" r:id="rId47"/>
    <p:sldId id="348" r:id="rId48"/>
    <p:sldId id="347" r:id="rId49"/>
  </p:sldIdLst>
  <p:sldSz cx="9144000" cy="6858000" type="screen4x3"/>
  <p:notesSz cx="6794500" cy="99314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3C4"/>
    <a:srgbClr val="009999"/>
    <a:srgbClr val="66CCFF"/>
    <a:srgbClr val="00817E"/>
    <a:srgbClr val="008582"/>
    <a:srgbClr val="BDF395"/>
    <a:srgbClr val="96BAD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C5CDB2-51C7-4117-88C0-12ABC77D37B5}" v="2442" dt="2023-11-07T13:44:48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3" autoAdjust="0"/>
    <p:restoredTop sz="94660"/>
  </p:normalViewPr>
  <p:slideViewPr>
    <p:cSldViewPr>
      <p:cViewPr varScale="1">
        <p:scale>
          <a:sx n="70" d="100"/>
          <a:sy n="70" d="100"/>
        </p:scale>
        <p:origin x="924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al Hohermuth-Weber" userId="ee4cdc31-d9fa-4b61-bdf4-b7f0716af33b" providerId="ADAL" clId="{93970636-85FC-4AB5-A864-057A59FA25D3}"/>
    <pc:docChg chg="undo custSel addSld delSld modSld">
      <pc:chgData name="Chantal Hohermuth-Weber" userId="ee4cdc31-d9fa-4b61-bdf4-b7f0716af33b" providerId="ADAL" clId="{93970636-85FC-4AB5-A864-057A59FA25D3}" dt="2023-09-23T07:04:16.287" v="806"/>
      <pc:docMkLst>
        <pc:docMk/>
      </pc:docMkLst>
      <pc:sldChg chg="modSp mod">
        <pc:chgData name="Chantal Hohermuth-Weber" userId="ee4cdc31-d9fa-4b61-bdf4-b7f0716af33b" providerId="ADAL" clId="{93970636-85FC-4AB5-A864-057A59FA25D3}" dt="2023-09-23T06:01:42.817" v="15" actId="255"/>
        <pc:sldMkLst>
          <pc:docMk/>
          <pc:sldMk cId="0" sldId="257"/>
        </pc:sldMkLst>
        <pc:spChg chg="mod">
          <ac:chgData name="Chantal Hohermuth-Weber" userId="ee4cdc31-d9fa-4b61-bdf4-b7f0716af33b" providerId="ADAL" clId="{93970636-85FC-4AB5-A864-057A59FA25D3}" dt="2023-09-23T06:01:42.817" v="15" actId="255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54:24.774" v="801" actId="20577"/>
        <pc:sldMkLst>
          <pc:docMk/>
          <pc:sldMk cId="0" sldId="258"/>
        </pc:sldMkLst>
        <pc:spChg chg="mod">
          <ac:chgData name="Chantal Hohermuth-Weber" userId="ee4cdc31-d9fa-4b61-bdf4-b7f0716af33b" providerId="ADAL" clId="{93970636-85FC-4AB5-A864-057A59FA25D3}" dt="2023-09-23T06:54:24.774" v="801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07:46.003" v="146" actId="255"/>
        <pc:sldMkLst>
          <pc:docMk/>
          <pc:sldMk cId="0" sldId="259"/>
        </pc:sldMkLst>
        <pc:spChg chg="mod">
          <ac:chgData name="Chantal Hohermuth-Weber" userId="ee4cdc31-d9fa-4b61-bdf4-b7f0716af33b" providerId="ADAL" clId="{93970636-85FC-4AB5-A864-057A59FA25D3}" dt="2023-09-23T06:07:46.003" v="146" actId="255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23:04.424" v="283" actId="255"/>
        <pc:sldMkLst>
          <pc:docMk/>
          <pc:sldMk cId="0" sldId="261"/>
        </pc:sldMkLst>
        <pc:spChg chg="mod">
          <ac:chgData name="Chantal Hohermuth-Weber" userId="ee4cdc31-d9fa-4b61-bdf4-b7f0716af33b" providerId="ADAL" clId="{93970636-85FC-4AB5-A864-057A59FA25D3}" dt="2023-09-23T06:23:04.424" v="283" actId="255"/>
          <ac:spMkLst>
            <pc:docMk/>
            <pc:sldMk cId="0" sldId="261"/>
            <ac:spMk id="2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35:21.227" v="360" actId="5793"/>
        <pc:sldMkLst>
          <pc:docMk/>
          <pc:sldMk cId="0" sldId="262"/>
        </pc:sldMkLst>
        <pc:spChg chg="mod">
          <ac:chgData name="Chantal Hohermuth-Weber" userId="ee4cdc31-d9fa-4b61-bdf4-b7f0716af33b" providerId="ADAL" clId="{93970636-85FC-4AB5-A864-057A59FA25D3}" dt="2023-09-23T06:35:21.227" v="360" actId="5793"/>
          <ac:spMkLst>
            <pc:docMk/>
            <pc:sldMk cId="0" sldId="262"/>
            <ac:spMk id="2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27:47.500" v="320" actId="12"/>
        <pc:sldMkLst>
          <pc:docMk/>
          <pc:sldMk cId="0" sldId="265"/>
        </pc:sldMkLst>
        <pc:spChg chg="mod">
          <ac:chgData name="Chantal Hohermuth-Weber" userId="ee4cdc31-d9fa-4b61-bdf4-b7f0716af33b" providerId="ADAL" clId="{93970636-85FC-4AB5-A864-057A59FA25D3}" dt="2023-09-23T06:27:47.500" v="320" actId="12"/>
          <ac:spMkLst>
            <pc:docMk/>
            <pc:sldMk cId="0" sldId="265"/>
            <ac:spMk id="3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27:59.136" v="321" actId="255"/>
        <pc:sldMkLst>
          <pc:docMk/>
          <pc:sldMk cId="0" sldId="268"/>
        </pc:sldMkLst>
        <pc:spChg chg="mod">
          <ac:chgData name="Chantal Hohermuth-Weber" userId="ee4cdc31-d9fa-4b61-bdf4-b7f0716af33b" providerId="ADAL" clId="{93970636-85FC-4AB5-A864-057A59FA25D3}" dt="2023-09-23T06:27:59.136" v="321" actId="255"/>
          <ac:spMkLst>
            <pc:docMk/>
            <pc:sldMk cId="0" sldId="268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3:59.086" v="351" actId="5793"/>
        <pc:sldMkLst>
          <pc:docMk/>
          <pc:sldMk cId="0" sldId="271"/>
        </pc:sldMkLst>
        <pc:spChg chg="mod">
          <ac:chgData name="Chantal Hohermuth-Weber" userId="ee4cdc31-d9fa-4b61-bdf4-b7f0716af33b" providerId="ADAL" clId="{93970636-85FC-4AB5-A864-057A59FA25D3}" dt="2023-09-23T06:33:59.086" v="351" actId="5793"/>
          <ac:spMkLst>
            <pc:docMk/>
            <pc:sldMk cId="0" sldId="271"/>
            <ac:spMk id="2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24:20.117" v="292" actId="114"/>
        <pc:sldMkLst>
          <pc:docMk/>
          <pc:sldMk cId="0" sldId="272"/>
        </pc:sldMkLst>
        <pc:spChg chg="mod">
          <ac:chgData name="Chantal Hohermuth-Weber" userId="ee4cdc31-d9fa-4b61-bdf4-b7f0716af33b" providerId="ADAL" clId="{93970636-85FC-4AB5-A864-057A59FA25D3}" dt="2023-09-23T06:24:20.117" v="292" actId="114"/>
          <ac:spMkLst>
            <pc:docMk/>
            <pc:sldMk cId="0" sldId="272"/>
            <ac:spMk id="4" creationId="{00000000-0000-0000-0000-000000000000}"/>
          </ac:spMkLst>
        </pc:spChg>
      </pc:sldChg>
      <pc:sldChg chg="modSp modAnim">
        <pc:chgData name="Chantal Hohermuth-Weber" userId="ee4cdc31-d9fa-4b61-bdf4-b7f0716af33b" providerId="ADAL" clId="{93970636-85FC-4AB5-A864-057A59FA25D3}" dt="2023-09-23T06:35:04.647" v="359" actId="20577"/>
        <pc:sldMkLst>
          <pc:docMk/>
          <pc:sldMk cId="0" sldId="275"/>
        </pc:sldMkLst>
        <pc:spChg chg="mod">
          <ac:chgData name="Chantal Hohermuth-Weber" userId="ee4cdc31-d9fa-4b61-bdf4-b7f0716af33b" providerId="ADAL" clId="{93970636-85FC-4AB5-A864-057A59FA25D3}" dt="2023-09-23T06:35:04.647" v="359" actId="20577"/>
          <ac:spMkLst>
            <pc:docMk/>
            <pc:sldMk cId="0" sldId="275"/>
            <ac:spMk id="2" creationId="{00000000-0000-0000-0000-000000000000}"/>
          </ac:spMkLst>
        </pc:spChg>
      </pc:sldChg>
      <pc:sldChg chg="modSp modAnim">
        <pc:chgData name="Chantal Hohermuth-Weber" userId="ee4cdc31-d9fa-4b61-bdf4-b7f0716af33b" providerId="ADAL" clId="{93970636-85FC-4AB5-A864-057A59FA25D3}" dt="2023-09-23T06:53:47.025" v="761" actId="20577"/>
        <pc:sldMkLst>
          <pc:docMk/>
          <pc:sldMk cId="229225099" sldId="283"/>
        </pc:sldMkLst>
        <pc:spChg chg="mod">
          <ac:chgData name="Chantal Hohermuth-Weber" userId="ee4cdc31-d9fa-4b61-bdf4-b7f0716af33b" providerId="ADAL" clId="{93970636-85FC-4AB5-A864-057A59FA25D3}" dt="2023-09-23T06:53:47.025" v="761" actId="20577"/>
          <ac:spMkLst>
            <pc:docMk/>
            <pc:sldMk cId="229225099" sldId="283"/>
            <ac:spMk id="2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53:43.151" v="759" actId="20577"/>
        <pc:sldMkLst>
          <pc:docMk/>
          <pc:sldMk cId="665914420" sldId="284"/>
        </pc:sldMkLst>
        <pc:spChg chg="mod">
          <ac:chgData name="Chantal Hohermuth-Weber" userId="ee4cdc31-d9fa-4b61-bdf4-b7f0716af33b" providerId="ADAL" clId="{93970636-85FC-4AB5-A864-057A59FA25D3}" dt="2023-09-23T06:53:43.151" v="759" actId="20577"/>
          <ac:spMkLst>
            <pc:docMk/>
            <pc:sldMk cId="665914420" sldId="284"/>
            <ac:spMk id="2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34:12.959" v="352" actId="5793"/>
        <pc:sldMkLst>
          <pc:docMk/>
          <pc:sldMk cId="1048748085" sldId="285"/>
        </pc:sldMkLst>
        <pc:spChg chg="mod">
          <ac:chgData name="Chantal Hohermuth-Weber" userId="ee4cdc31-d9fa-4b61-bdf4-b7f0716af33b" providerId="ADAL" clId="{93970636-85FC-4AB5-A864-057A59FA25D3}" dt="2023-09-23T06:34:12.959" v="352" actId="5793"/>
          <ac:spMkLst>
            <pc:docMk/>
            <pc:sldMk cId="1048748085" sldId="285"/>
            <ac:spMk id="2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08:06.823" v="148" actId="255"/>
        <pc:sldMkLst>
          <pc:docMk/>
          <pc:sldMk cId="3534771363" sldId="289"/>
        </pc:sldMkLst>
        <pc:spChg chg="mod">
          <ac:chgData name="Chantal Hohermuth-Weber" userId="ee4cdc31-d9fa-4b61-bdf4-b7f0716af33b" providerId="ADAL" clId="{93970636-85FC-4AB5-A864-057A59FA25D3}" dt="2023-09-23T06:08:06.823" v="148" actId="255"/>
          <ac:spMkLst>
            <pc:docMk/>
            <pc:sldMk cId="3534771363" sldId="289"/>
            <ac:spMk id="118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28:11.987" v="323" actId="12"/>
        <pc:sldMkLst>
          <pc:docMk/>
          <pc:sldMk cId="1205128668" sldId="291"/>
        </pc:sldMkLst>
        <pc:spChg chg="mod">
          <ac:chgData name="Chantal Hohermuth-Weber" userId="ee4cdc31-d9fa-4b61-bdf4-b7f0716af33b" providerId="ADAL" clId="{93970636-85FC-4AB5-A864-057A59FA25D3}" dt="2023-09-23T06:28:11.987" v="323" actId="12"/>
          <ac:spMkLst>
            <pc:docMk/>
            <pc:sldMk cId="1205128668" sldId="291"/>
            <ac:spMk id="3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28:18.679" v="324" actId="255"/>
        <pc:sldMkLst>
          <pc:docMk/>
          <pc:sldMk cId="0" sldId="292"/>
        </pc:sldMkLst>
        <pc:spChg chg="mod">
          <ac:chgData name="Chantal Hohermuth-Weber" userId="ee4cdc31-d9fa-4b61-bdf4-b7f0716af33b" providerId="ADAL" clId="{93970636-85FC-4AB5-A864-057A59FA25D3}" dt="2023-09-23T06:28:18.679" v="324" actId="255"/>
          <ac:spMkLst>
            <pc:docMk/>
            <pc:sldMk cId="0" sldId="292"/>
            <ac:spMk id="2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28:30.270" v="326" actId="12"/>
        <pc:sldMkLst>
          <pc:docMk/>
          <pc:sldMk cId="772593790" sldId="319"/>
        </pc:sldMkLst>
        <pc:spChg chg="mod">
          <ac:chgData name="Chantal Hohermuth-Weber" userId="ee4cdc31-d9fa-4b61-bdf4-b7f0716af33b" providerId="ADAL" clId="{93970636-85FC-4AB5-A864-057A59FA25D3}" dt="2023-09-23T06:28:30.270" v="326" actId="12"/>
          <ac:spMkLst>
            <pc:docMk/>
            <pc:sldMk cId="772593790" sldId="319"/>
            <ac:spMk id="3" creationId="{00000000-0000-0000-0000-000000000000}"/>
          </ac:spMkLst>
        </pc:spChg>
      </pc:sldChg>
      <pc:sldChg chg="modSp">
        <pc:chgData name="Chantal Hohermuth-Weber" userId="ee4cdc31-d9fa-4b61-bdf4-b7f0716af33b" providerId="ADAL" clId="{93970636-85FC-4AB5-A864-057A59FA25D3}" dt="2023-09-23T06:28:41.366" v="328" actId="2711"/>
        <pc:sldMkLst>
          <pc:docMk/>
          <pc:sldMk cId="1144226346" sldId="320"/>
        </pc:sldMkLst>
        <pc:spChg chg="mod">
          <ac:chgData name="Chantal Hohermuth-Weber" userId="ee4cdc31-d9fa-4b61-bdf4-b7f0716af33b" providerId="ADAL" clId="{93970636-85FC-4AB5-A864-057A59FA25D3}" dt="2023-09-23T06:28:41.366" v="328" actId="2711"/>
          <ac:spMkLst>
            <pc:docMk/>
            <pc:sldMk cId="1144226346" sldId="320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09:04.336" v="154" actId="2711"/>
        <pc:sldMkLst>
          <pc:docMk/>
          <pc:sldMk cId="0" sldId="321"/>
        </pc:sldMkLst>
        <pc:spChg chg="mod">
          <ac:chgData name="Chantal Hohermuth-Weber" userId="ee4cdc31-d9fa-4b61-bdf4-b7f0716af33b" providerId="ADAL" clId="{93970636-85FC-4AB5-A864-057A59FA25D3}" dt="2023-09-23T06:09:04.336" v="154" actId="2711"/>
          <ac:spMkLst>
            <pc:docMk/>
            <pc:sldMk cId="0" sldId="321"/>
            <ac:spMk id="6" creationId="{07C372E1-C2DA-5D8B-F268-8D05DA04C4D0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6:43.536" v="363" actId="20577"/>
        <pc:sldMkLst>
          <pc:docMk/>
          <pc:sldMk cId="3648423909" sldId="322"/>
        </pc:sldMkLst>
        <pc:spChg chg="mod">
          <ac:chgData name="Chantal Hohermuth-Weber" userId="ee4cdc31-d9fa-4b61-bdf4-b7f0716af33b" providerId="ADAL" clId="{93970636-85FC-4AB5-A864-057A59FA25D3}" dt="2023-09-23T06:36:43.536" v="363" actId="20577"/>
          <ac:spMkLst>
            <pc:docMk/>
            <pc:sldMk cId="3648423909" sldId="322"/>
            <ac:spMk id="3" creationId="{70A00F15-2D6A-7164-96CD-526D0A111438}"/>
          </ac:spMkLst>
        </pc:spChg>
      </pc:sldChg>
      <pc:sldChg chg="modSp">
        <pc:chgData name="Chantal Hohermuth-Weber" userId="ee4cdc31-d9fa-4b61-bdf4-b7f0716af33b" providerId="ADAL" clId="{93970636-85FC-4AB5-A864-057A59FA25D3}" dt="2023-09-23T06:23:54.414" v="289" actId="12"/>
        <pc:sldMkLst>
          <pc:docMk/>
          <pc:sldMk cId="4005230867" sldId="323"/>
        </pc:sldMkLst>
        <pc:spChg chg="mod">
          <ac:chgData name="Chantal Hohermuth-Weber" userId="ee4cdc31-d9fa-4b61-bdf4-b7f0716af33b" providerId="ADAL" clId="{93970636-85FC-4AB5-A864-057A59FA25D3}" dt="2023-09-23T06:23:54.414" v="289" actId="12"/>
          <ac:spMkLst>
            <pc:docMk/>
            <pc:sldMk cId="4005230867" sldId="323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2:56.256" v="349" actId="5793"/>
        <pc:sldMkLst>
          <pc:docMk/>
          <pc:sldMk cId="632131682" sldId="327"/>
        </pc:sldMkLst>
        <pc:spChg chg="mod">
          <ac:chgData name="Chantal Hohermuth-Weber" userId="ee4cdc31-d9fa-4b61-bdf4-b7f0716af33b" providerId="ADAL" clId="{93970636-85FC-4AB5-A864-057A59FA25D3}" dt="2023-09-23T06:32:56.256" v="349" actId="5793"/>
          <ac:spMkLst>
            <pc:docMk/>
            <pc:sldMk cId="632131682" sldId="327"/>
            <ac:spMk id="3" creationId="{BE49FD73-ADEC-C47B-7AB2-D4E7E0FAED34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2:39.271" v="347" actId="12"/>
        <pc:sldMkLst>
          <pc:docMk/>
          <pc:sldMk cId="4255886733" sldId="328"/>
        </pc:sldMkLst>
        <pc:spChg chg="mod">
          <ac:chgData name="Chantal Hohermuth-Weber" userId="ee4cdc31-d9fa-4b61-bdf4-b7f0716af33b" providerId="ADAL" clId="{93970636-85FC-4AB5-A864-057A59FA25D3}" dt="2023-09-23T06:32:39.271" v="347" actId="12"/>
          <ac:spMkLst>
            <pc:docMk/>
            <pc:sldMk cId="4255886733" sldId="328"/>
            <ac:spMk id="3" creationId="{B7D83F70-0A2C-FA74-17B0-94E1992EE7EE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3:09.132" v="350" actId="12"/>
        <pc:sldMkLst>
          <pc:docMk/>
          <pc:sldMk cId="3649282713" sldId="329"/>
        </pc:sldMkLst>
        <pc:spChg chg="mod">
          <ac:chgData name="Chantal Hohermuth-Weber" userId="ee4cdc31-d9fa-4b61-bdf4-b7f0716af33b" providerId="ADAL" clId="{93970636-85FC-4AB5-A864-057A59FA25D3}" dt="2023-09-23T06:33:09.132" v="350" actId="12"/>
          <ac:spMkLst>
            <pc:docMk/>
            <pc:sldMk cId="3649282713" sldId="329"/>
            <ac:spMk id="3" creationId="{BE49FD73-ADEC-C47B-7AB2-D4E7E0FAED34}"/>
          </ac:spMkLst>
        </pc:spChg>
      </pc:sldChg>
      <pc:sldChg chg="modSp modAnim">
        <pc:chgData name="Chantal Hohermuth-Weber" userId="ee4cdc31-d9fa-4b61-bdf4-b7f0716af33b" providerId="ADAL" clId="{93970636-85FC-4AB5-A864-057A59FA25D3}" dt="2023-09-23T06:26:47.597" v="314" actId="12"/>
        <pc:sldMkLst>
          <pc:docMk/>
          <pc:sldMk cId="3061137774" sldId="330"/>
        </pc:sldMkLst>
        <pc:spChg chg="mod">
          <ac:chgData name="Chantal Hohermuth-Weber" userId="ee4cdc31-d9fa-4b61-bdf4-b7f0716af33b" providerId="ADAL" clId="{93970636-85FC-4AB5-A864-057A59FA25D3}" dt="2023-09-23T06:26:47.597" v="314" actId="12"/>
          <ac:spMkLst>
            <pc:docMk/>
            <pc:sldMk cId="3061137774" sldId="330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7:46.914" v="364" actId="12"/>
        <pc:sldMkLst>
          <pc:docMk/>
          <pc:sldMk cId="3104087851" sldId="331"/>
        </pc:sldMkLst>
        <pc:spChg chg="mod">
          <ac:chgData name="Chantal Hohermuth-Weber" userId="ee4cdc31-d9fa-4b61-bdf4-b7f0716af33b" providerId="ADAL" clId="{93970636-85FC-4AB5-A864-057A59FA25D3}" dt="2023-09-23T06:37:46.914" v="364" actId="12"/>
          <ac:spMkLst>
            <pc:docMk/>
            <pc:sldMk cId="3104087851" sldId="331"/>
            <ac:spMk id="3" creationId="{06CAB846-2934-F5A0-2D92-945DEC701683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8:14.087" v="370" actId="2710"/>
        <pc:sldMkLst>
          <pc:docMk/>
          <pc:sldMk cId="3433909841" sldId="332"/>
        </pc:sldMkLst>
        <pc:spChg chg="mod">
          <ac:chgData name="Chantal Hohermuth-Weber" userId="ee4cdc31-d9fa-4b61-bdf4-b7f0716af33b" providerId="ADAL" clId="{93970636-85FC-4AB5-A864-057A59FA25D3}" dt="2023-09-23T06:38:14.087" v="370" actId="2710"/>
          <ac:spMkLst>
            <pc:docMk/>
            <pc:sldMk cId="3433909841" sldId="332"/>
            <ac:spMk id="3" creationId="{A5A1AC25-2BC6-56EA-C7A4-637D6B53AB31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8:34.953" v="372" actId="12"/>
        <pc:sldMkLst>
          <pc:docMk/>
          <pc:sldMk cId="980513697" sldId="333"/>
        </pc:sldMkLst>
        <pc:spChg chg="mod">
          <ac:chgData name="Chantal Hohermuth-Weber" userId="ee4cdc31-d9fa-4b61-bdf4-b7f0716af33b" providerId="ADAL" clId="{93970636-85FC-4AB5-A864-057A59FA25D3}" dt="2023-09-23T06:38:34.953" v="372" actId="12"/>
          <ac:spMkLst>
            <pc:docMk/>
            <pc:sldMk cId="980513697" sldId="333"/>
            <ac:spMk id="3" creationId="{C5DF1CA1-FA9F-8120-0170-702B4AFF3077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8:45.468" v="373" actId="255"/>
        <pc:sldMkLst>
          <pc:docMk/>
          <pc:sldMk cId="2291738563" sldId="334"/>
        </pc:sldMkLst>
        <pc:spChg chg="mod">
          <ac:chgData name="Chantal Hohermuth-Weber" userId="ee4cdc31-d9fa-4b61-bdf4-b7f0716af33b" providerId="ADAL" clId="{93970636-85FC-4AB5-A864-057A59FA25D3}" dt="2023-09-23T06:38:45.468" v="373" actId="255"/>
          <ac:spMkLst>
            <pc:docMk/>
            <pc:sldMk cId="2291738563" sldId="334"/>
            <ac:spMk id="3" creationId="{FE35473A-FF08-802E-0112-A9B0B685BDF4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40:27.808" v="392" actId="20577"/>
        <pc:sldMkLst>
          <pc:docMk/>
          <pc:sldMk cId="3328808276" sldId="335"/>
        </pc:sldMkLst>
        <pc:spChg chg="mod">
          <ac:chgData name="Chantal Hohermuth-Weber" userId="ee4cdc31-d9fa-4b61-bdf4-b7f0716af33b" providerId="ADAL" clId="{93970636-85FC-4AB5-A864-057A59FA25D3}" dt="2023-09-23T06:40:27.808" v="392" actId="20577"/>
          <ac:spMkLst>
            <pc:docMk/>
            <pc:sldMk cId="3328808276" sldId="335"/>
            <ac:spMk id="3" creationId="{288424D5-1AA7-EF8B-5F25-17C63DC8A78B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41:39.413" v="426" actId="20577"/>
        <pc:sldMkLst>
          <pc:docMk/>
          <pc:sldMk cId="2032658522" sldId="336"/>
        </pc:sldMkLst>
        <pc:spChg chg="mod">
          <ac:chgData name="Chantal Hohermuth-Weber" userId="ee4cdc31-d9fa-4b61-bdf4-b7f0716af33b" providerId="ADAL" clId="{93970636-85FC-4AB5-A864-057A59FA25D3}" dt="2023-09-23T06:41:39.413" v="426" actId="20577"/>
          <ac:spMkLst>
            <pc:docMk/>
            <pc:sldMk cId="2032658522" sldId="336"/>
            <ac:spMk id="3" creationId="{5817DD38-8729-049C-F99F-8BAD554D243C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39:25.162" v="381" actId="12"/>
        <pc:sldMkLst>
          <pc:docMk/>
          <pc:sldMk cId="449134353" sldId="337"/>
        </pc:sldMkLst>
        <pc:spChg chg="mod">
          <ac:chgData name="Chantal Hohermuth-Weber" userId="ee4cdc31-d9fa-4b61-bdf4-b7f0716af33b" providerId="ADAL" clId="{93970636-85FC-4AB5-A864-057A59FA25D3}" dt="2023-09-23T06:39:25.162" v="381" actId="12"/>
          <ac:spMkLst>
            <pc:docMk/>
            <pc:sldMk cId="449134353" sldId="337"/>
            <ac:spMk id="3" creationId="{397587AB-9D3C-ABCA-FAB6-DBC2E3E0AE75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53:51.829" v="763" actId="20577"/>
        <pc:sldMkLst>
          <pc:docMk/>
          <pc:sldMk cId="178182808" sldId="338"/>
        </pc:sldMkLst>
        <pc:spChg chg="mod">
          <ac:chgData name="Chantal Hohermuth-Weber" userId="ee4cdc31-d9fa-4b61-bdf4-b7f0716af33b" providerId="ADAL" clId="{93970636-85FC-4AB5-A864-057A59FA25D3}" dt="2023-09-23T06:53:51.829" v="763" actId="20577"/>
          <ac:spMkLst>
            <pc:docMk/>
            <pc:sldMk cId="178182808" sldId="338"/>
            <ac:spMk id="3" creationId="{08ACA940-2EB5-00B6-2D12-81562476D243}"/>
          </ac:spMkLst>
        </pc:spChg>
      </pc:sldChg>
      <pc:sldChg chg="modSp">
        <pc:chgData name="Chantal Hohermuth-Weber" userId="ee4cdc31-d9fa-4b61-bdf4-b7f0716af33b" providerId="ADAL" clId="{93970636-85FC-4AB5-A864-057A59FA25D3}" dt="2023-09-23T06:53:39.571" v="755" actId="20577"/>
        <pc:sldMkLst>
          <pc:docMk/>
          <pc:sldMk cId="1722140032" sldId="339"/>
        </pc:sldMkLst>
        <pc:spChg chg="mod">
          <ac:chgData name="Chantal Hohermuth-Weber" userId="ee4cdc31-d9fa-4b61-bdf4-b7f0716af33b" providerId="ADAL" clId="{93970636-85FC-4AB5-A864-057A59FA25D3}" dt="2023-09-23T06:53:39.571" v="755" actId="20577"/>
          <ac:spMkLst>
            <pc:docMk/>
            <pc:sldMk cId="1722140032" sldId="339"/>
            <ac:spMk id="2" creationId="{00000000-0000-0000-0000-000000000000}"/>
          </ac:spMkLst>
        </pc:spChg>
      </pc:sldChg>
      <pc:sldChg chg="modSp modAnim">
        <pc:chgData name="Chantal Hohermuth-Weber" userId="ee4cdc31-d9fa-4b61-bdf4-b7f0716af33b" providerId="ADAL" clId="{93970636-85FC-4AB5-A864-057A59FA25D3}" dt="2023-09-23T07:04:16.287" v="806"/>
        <pc:sldMkLst>
          <pc:docMk/>
          <pc:sldMk cId="839186721" sldId="340"/>
        </pc:sldMkLst>
        <pc:spChg chg="mod">
          <ac:chgData name="Chantal Hohermuth-Weber" userId="ee4cdc31-d9fa-4b61-bdf4-b7f0716af33b" providerId="ADAL" clId="{93970636-85FC-4AB5-A864-057A59FA25D3}" dt="2023-09-23T07:04:16.287" v="806"/>
          <ac:spMkLst>
            <pc:docMk/>
            <pc:sldMk cId="839186721" sldId="340"/>
            <ac:spMk id="3" creationId="{00000000-0000-0000-0000-000000000000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42:01.109" v="439" actId="12"/>
        <pc:sldMkLst>
          <pc:docMk/>
          <pc:sldMk cId="958067796" sldId="341"/>
        </pc:sldMkLst>
        <pc:spChg chg="mod">
          <ac:chgData name="Chantal Hohermuth-Weber" userId="ee4cdc31-d9fa-4b61-bdf4-b7f0716af33b" providerId="ADAL" clId="{93970636-85FC-4AB5-A864-057A59FA25D3}" dt="2023-09-23T06:42:01.109" v="439" actId="12"/>
          <ac:spMkLst>
            <pc:docMk/>
            <pc:sldMk cId="958067796" sldId="341"/>
            <ac:spMk id="3" creationId="{5817DD38-8729-049C-F99F-8BAD554D243C}"/>
          </ac:spMkLst>
        </pc:spChg>
      </pc:sldChg>
      <pc:sldChg chg="modSp mod">
        <pc:chgData name="Chantal Hohermuth-Weber" userId="ee4cdc31-d9fa-4b61-bdf4-b7f0716af33b" providerId="ADAL" clId="{93970636-85FC-4AB5-A864-057A59FA25D3}" dt="2023-09-23T06:53:56.195" v="765" actId="20577"/>
        <pc:sldMkLst>
          <pc:docMk/>
          <pc:sldMk cId="4139305782" sldId="342"/>
        </pc:sldMkLst>
        <pc:spChg chg="mod">
          <ac:chgData name="Chantal Hohermuth-Weber" userId="ee4cdc31-d9fa-4b61-bdf4-b7f0716af33b" providerId="ADAL" clId="{93970636-85FC-4AB5-A864-057A59FA25D3}" dt="2023-09-23T06:53:56.195" v="765" actId="20577"/>
          <ac:spMkLst>
            <pc:docMk/>
            <pc:sldMk cId="4139305782" sldId="342"/>
            <ac:spMk id="3" creationId="{611494EF-E651-20A5-E1A9-4A710B03E92F}"/>
          </ac:spMkLst>
        </pc:spChg>
      </pc:sldChg>
      <pc:sldChg chg="addSp delSp modSp mod">
        <pc:chgData name="Chantal Hohermuth-Weber" userId="ee4cdc31-d9fa-4b61-bdf4-b7f0716af33b" providerId="ADAL" clId="{93970636-85FC-4AB5-A864-057A59FA25D3}" dt="2023-09-23T06:56:16.818" v="805" actId="1076"/>
        <pc:sldMkLst>
          <pc:docMk/>
          <pc:sldMk cId="1619253946" sldId="343"/>
        </pc:sldMkLst>
        <pc:spChg chg="mod">
          <ac:chgData name="Chantal Hohermuth-Weber" userId="ee4cdc31-d9fa-4b61-bdf4-b7f0716af33b" providerId="ADAL" clId="{93970636-85FC-4AB5-A864-057A59FA25D3}" dt="2023-09-23T06:54:00.486" v="767" actId="20577"/>
          <ac:spMkLst>
            <pc:docMk/>
            <pc:sldMk cId="1619253946" sldId="343"/>
            <ac:spMk id="3" creationId="{0C92050B-2F06-41C0-BF3F-59543026FBEC}"/>
          </ac:spMkLst>
        </pc:spChg>
        <pc:picChg chg="del">
          <ac:chgData name="Chantal Hohermuth-Weber" userId="ee4cdc31-d9fa-4b61-bdf4-b7f0716af33b" providerId="ADAL" clId="{93970636-85FC-4AB5-A864-057A59FA25D3}" dt="2023-09-23T06:55:47.534" v="803" actId="478"/>
          <ac:picMkLst>
            <pc:docMk/>
            <pc:sldMk cId="1619253946" sldId="343"/>
            <ac:picMk id="5" creationId="{1E1A8774-02BF-A97D-D593-90862575729C}"/>
          </ac:picMkLst>
        </pc:picChg>
        <pc:picChg chg="add mod">
          <ac:chgData name="Chantal Hohermuth-Weber" userId="ee4cdc31-d9fa-4b61-bdf4-b7f0716af33b" providerId="ADAL" clId="{93970636-85FC-4AB5-A864-057A59FA25D3}" dt="2023-09-23T06:56:16.818" v="805" actId="1076"/>
          <ac:picMkLst>
            <pc:docMk/>
            <pc:sldMk cId="1619253946" sldId="343"/>
            <ac:picMk id="6" creationId="{1A2CFC71-942D-058C-9D5F-DAA77B422B6F}"/>
          </ac:picMkLst>
        </pc:picChg>
      </pc:sldChg>
      <pc:sldChg chg="modSp mod">
        <pc:chgData name="Chantal Hohermuth-Weber" userId="ee4cdc31-d9fa-4b61-bdf4-b7f0716af33b" providerId="ADAL" clId="{93970636-85FC-4AB5-A864-057A59FA25D3}" dt="2023-09-23T06:46:30.114" v="505" actId="12"/>
        <pc:sldMkLst>
          <pc:docMk/>
          <pc:sldMk cId="1526500510" sldId="348"/>
        </pc:sldMkLst>
        <pc:spChg chg="mod">
          <ac:chgData name="Chantal Hohermuth-Weber" userId="ee4cdc31-d9fa-4b61-bdf4-b7f0716af33b" providerId="ADAL" clId="{93970636-85FC-4AB5-A864-057A59FA25D3}" dt="2023-09-23T06:46:30.114" v="505" actId="12"/>
          <ac:spMkLst>
            <pc:docMk/>
            <pc:sldMk cId="1526500510" sldId="348"/>
            <ac:spMk id="3" creationId="{5EDD6AF1-DEC0-43A4-C8A1-D6D87B431A18}"/>
          </ac:spMkLst>
        </pc:spChg>
      </pc:sldChg>
      <pc:sldChg chg="addSp delSp modSp new mod">
        <pc:chgData name="Chantal Hohermuth-Weber" userId="ee4cdc31-d9fa-4b61-bdf4-b7f0716af33b" providerId="ADAL" clId="{93970636-85FC-4AB5-A864-057A59FA25D3}" dt="2023-09-23T06:53:23.520" v="752" actId="6549"/>
        <pc:sldMkLst>
          <pc:docMk/>
          <pc:sldMk cId="3938750126" sldId="349"/>
        </pc:sldMkLst>
        <pc:spChg chg="mod">
          <ac:chgData name="Chantal Hohermuth-Weber" userId="ee4cdc31-d9fa-4b61-bdf4-b7f0716af33b" providerId="ADAL" clId="{93970636-85FC-4AB5-A864-057A59FA25D3}" dt="2023-09-23T06:53:23.520" v="752" actId="6549"/>
          <ac:spMkLst>
            <pc:docMk/>
            <pc:sldMk cId="3938750126" sldId="349"/>
            <ac:spMk id="3" creationId="{2F12652A-932E-DC59-EA90-A0BADEA9FE44}"/>
          </ac:spMkLst>
        </pc:spChg>
        <pc:picChg chg="add del mod">
          <ac:chgData name="Chantal Hohermuth-Weber" userId="ee4cdc31-d9fa-4b61-bdf4-b7f0716af33b" providerId="ADAL" clId="{93970636-85FC-4AB5-A864-057A59FA25D3}" dt="2023-09-23T06:53:21.014" v="751" actId="478"/>
          <ac:picMkLst>
            <pc:docMk/>
            <pc:sldMk cId="3938750126" sldId="349"/>
            <ac:picMk id="5" creationId="{5672D196-DDFA-4BA0-252D-D12CFA13CD13}"/>
          </ac:picMkLst>
        </pc:picChg>
      </pc:sldChg>
      <pc:sldChg chg="addSp delSp modSp add mod">
        <pc:chgData name="Chantal Hohermuth-Weber" userId="ee4cdc31-d9fa-4b61-bdf4-b7f0716af33b" providerId="ADAL" clId="{93970636-85FC-4AB5-A864-057A59FA25D3}" dt="2023-09-23T06:55:42.820" v="802" actId="1076"/>
        <pc:sldMkLst>
          <pc:docMk/>
          <pc:sldMk cId="592117866" sldId="350"/>
        </pc:sldMkLst>
        <pc:spChg chg="mod">
          <ac:chgData name="Chantal Hohermuth-Weber" userId="ee4cdc31-d9fa-4b61-bdf4-b7f0716af33b" providerId="ADAL" clId="{93970636-85FC-4AB5-A864-057A59FA25D3}" dt="2023-09-23T06:52:59.857" v="747" actId="1076"/>
          <ac:spMkLst>
            <pc:docMk/>
            <pc:sldMk cId="592117866" sldId="350"/>
            <ac:spMk id="5" creationId="{0022E53C-180A-3B51-94CA-B4704A723C66}"/>
          </ac:spMkLst>
        </pc:spChg>
        <pc:picChg chg="add mod">
          <ac:chgData name="Chantal Hohermuth-Weber" userId="ee4cdc31-d9fa-4b61-bdf4-b7f0716af33b" providerId="ADAL" clId="{93970636-85FC-4AB5-A864-057A59FA25D3}" dt="2023-09-23T06:55:42.820" v="802" actId="1076"/>
          <ac:picMkLst>
            <pc:docMk/>
            <pc:sldMk cId="592117866" sldId="350"/>
            <ac:picMk id="6" creationId="{BFB9487B-BC26-0E5E-FF63-0C962F7C6B8B}"/>
          </ac:picMkLst>
        </pc:picChg>
        <pc:picChg chg="del">
          <ac:chgData name="Chantal Hohermuth-Weber" userId="ee4cdc31-d9fa-4b61-bdf4-b7f0716af33b" providerId="ADAL" clId="{93970636-85FC-4AB5-A864-057A59FA25D3}" dt="2023-09-23T06:52:50.716" v="745" actId="478"/>
          <ac:picMkLst>
            <pc:docMk/>
            <pc:sldMk cId="592117866" sldId="350"/>
            <ac:picMk id="7" creationId="{283901B7-67C8-9F8B-283E-78A79F29ABC5}"/>
          </ac:picMkLst>
        </pc:picChg>
      </pc:sldChg>
      <pc:sldChg chg="new del">
        <pc:chgData name="Chantal Hohermuth-Weber" userId="ee4cdc31-d9fa-4b61-bdf4-b7f0716af33b" providerId="ADAL" clId="{93970636-85FC-4AB5-A864-057A59FA25D3}" dt="2023-09-23T06:52:26.703" v="712" actId="2696"/>
        <pc:sldMkLst>
          <pc:docMk/>
          <pc:sldMk cId="1335804208" sldId="350"/>
        </pc:sldMkLst>
      </pc:sldChg>
    </pc:docChg>
  </pc:docChgLst>
  <pc:docChgLst>
    <pc:chgData name="Chantal Hohermuth-Weber" userId="ee4cdc31-d9fa-4b61-bdf4-b7f0716af33b" providerId="ADAL" clId="{C5C5CDB2-51C7-4117-88C0-12ABC77D37B5}"/>
    <pc:docChg chg="undo custSel addSld delSld modSld sldOrd">
      <pc:chgData name="Chantal Hohermuth-Weber" userId="ee4cdc31-d9fa-4b61-bdf4-b7f0716af33b" providerId="ADAL" clId="{C5C5CDB2-51C7-4117-88C0-12ABC77D37B5}" dt="2023-11-08T06:44:43.663" v="3905" actId="20577"/>
      <pc:docMkLst>
        <pc:docMk/>
      </pc:docMkLst>
      <pc:sldChg chg="modSp mod">
        <pc:chgData name="Chantal Hohermuth-Weber" userId="ee4cdc31-d9fa-4b61-bdf4-b7f0716af33b" providerId="ADAL" clId="{C5C5CDB2-51C7-4117-88C0-12ABC77D37B5}" dt="2023-09-21T09:27:45.756" v="202" actId="122"/>
        <pc:sldMkLst>
          <pc:docMk/>
          <pc:sldMk cId="0" sldId="256"/>
        </pc:sldMkLst>
        <pc:spChg chg="mod">
          <ac:chgData name="Chantal Hohermuth-Weber" userId="ee4cdc31-d9fa-4b61-bdf4-b7f0716af33b" providerId="ADAL" clId="{C5C5CDB2-51C7-4117-88C0-12ABC77D37B5}" dt="2023-09-21T09:27:45.756" v="202" actId="122"/>
          <ac:spMkLst>
            <pc:docMk/>
            <pc:sldMk cId="0" sldId="256"/>
            <ac:spMk id="2" creationId="{00000000-0000-0000-0000-000000000000}"/>
          </ac:spMkLst>
        </pc:spChg>
      </pc:sldChg>
      <pc:sldChg chg="modSp mod modAnim">
        <pc:chgData name="Chantal Hohermuth-Weber" userId="ee4cdc31-d9fa-4b61-bdf4-b7f0716af33b" providerId="ADAL" clId="{C5C5CDB2-51C7-4117-88C0-12ABC77D37B5}" dt="2023-10-24T11:04:44.520" v="2971" actId="6549"/>
        <pc:sldMkLst>
          <pc:docMk/>
          <pc:sldMk cId="0" sldId="257"/>
        </pc:sldMkLst>
        <pc:spChg chg="mod">
          <ac:chgData name="Chantal Hohermuth-Weber" userId="ee4cdc31-d9fa-4b61-bdf4-b7f0716af33b" providerId="ADAL" clId="{C5C5CDB2-51C7-4117-88C0-12ABC77D37B5}" dt="2023-10-24T11:04:44.520" v="2971" actId="6549"/>
          <ac:spMkLst>
            <pc:docMk/>
            <pc:sldMk cId="0" sldId="257"/>
            <ac:spMk id="2" creationId="{00000000-0000-0000-0000-000000000000}"/>
          </ac:spMkLst>
        </pc:spChg>
      </pc:sldChg>
      <pc:sldChg chg="modSp mod modAnim">
        <pc:chgData name="Chantal Hohermuth-Weber" userId="ee4cdc31-d9fa-4b61-bdf4-b7f0716af33b" providerId="ADAL" clId="{C5C5CDB2-51C7-4117-88C0-12ABC77D37B5}" dt="2023-09-28T05:42:33.230" v="2949" actId="20577"/>
        <pc:sldMkLst>
          <pc:docMk/>
          <pc:sldMk cId="0" sldId="258"/>
        </pc:sldMkLst>
        <pc:spChg chg="mod">
          <ac:chgData name="Chantal Hohermuth-Weber" userId="ee4cdc31-d9fa-4b61-bdf4-b7f0716af33b" providerId="ADAL" clId="{C5C5CDB2-51C7-4117-88C0-12ABC77D37B5}" dt="2023-09-28T05:42:33.230" v="2949" actId="20577"/>
          <ac:spMkLst>
            <pc:docMk/>
            <pc:sldMk cId="0" sldId="258"/>
            <ac:spMk id="3" creationId="{00000000-0000-0000-0000-000000000000}"/>
          </ac:spMkLst>
        </pc:spChg>
      </pc:sldChg>
      <pc:sldChg chg="addSp delSp modSp mod delAnim modAnim">
        <pc:chgData name="Chantal Hohermuth-Weber" userId="ee4cdc31-d9fa-4b61-bdf4-b7f0716af33b" providerId="ADAL" clId="{C5C5CDB2-51C7-4117-88C0-12ABC77D37B5}" dt="2023-10-24T12:10:20.825" v="3448"/>
        <pc:sldMkLst>
          <pc:docMk/>
          <pc:sldMk cId="0" sldId="259"/>
        </pc:sldMkLst>
        <pc:spChg chg="mod">
          <ac:chgData name="Chantal Hohermuth-Weber" userId="ee4cdc31-d9fa-4b61-bdf4-b7f0716af33b" providerId="ADAL" clId="{C5C5CDB2-51C7-4117-88C0-12ABC77D37B5}" dt="2023-09-21T09:42:57.886" v="573" actId="20577"/>
          <ac:spMkLst>
            <pc:docMk/>
            <pc:sldMk cId="0" sldId="259"/>
            <ac:spMk id="3" creationId="{00000000-0000-0000-0000-000000000000}"/>
          </ac:spMkLst>
        </pc:spChg>
        <pc:picChg chg="add mod">
          <ac:chgData name="Chantal Hohermuth-Weber" userId="ee4cdc31-d9fa-4b61-bdf4-b7f0716af33b" providerId="ADAL" clId="{C5C5CDB2-51C7-4117-88C0-12ABC77D37B5}" dt="2023-09-28T05:38:15.180" v="2805" actId="1076"/>
          <ac:picMkLst>
            <pc:docMk/>
            <pc:sldMk cId="0" sldId="259"/>
            <ac:picMk id="4" creationId="{41BF420A-3323-037D-3930-837843F11932}"/>
          </ac:picMkLst>
        </pc:picChg>
        <pc:picChg chg="del mod">
          <ac:chgData name="Chantal Hohermuth-Weber" userId="ee4cdc31-d9fa-4b61-bdf4-b7f0716af33b" providerId="ADAL" clId="{C5C5CDB2-51C7-4117-88C0-12ABC77D37B5}" dt="2023-09-28T05:37:34.161" v="2802" actId="478"/>
          <ac:picMkLst>
            <pc:docMk/>
            <pc:sldMk cId="0" sldId="259"/>
            <ac:picMk id="6" creationId="{5E0F7C69-C68D-4902-B2E2-0C1702535C68}"/>
          </ac:picMkLst>
        </pc:picChg>
      </pc:sldChg>
      <pc:sldChg chg="modSp mod ord modAnim">
        <pc:chgData name="Chantal Hohermuth-Weber" userId="ee4cdc31-d9fa-4b61-bdf4-b7f0716af33b" providerId="ADAL" clId="{C5C5CDB2-51C7-4117-88C0-12ABC77D37B5}" dt="2023-11-07T13:44:56.342" v="3480" actId="6549"/>
        <pc:sldMkLst>
          <pc:docMk/>
          <pc:sldMk cId="0" sldId="261"/>
        </pc:sldMkLst>
        <pc:spChg chg="mod">
          <ac:chgData name="Chantal Hohermuth-Weber" userId="ee4cdc31-d9fa-4b61-bdf4-b7f0716af33b" providerId="ADAL" clId="{C5C5CDB2-51C7-4117-88C0-12ABC77D37B5}" dt="2023-11-07T13:44:56.342" v="3480" actId="6549"/>
          <ac:spMkLst>
            <pc:docMk/>
            <pc:sldMk cId="0" sldId="261"/>
            <ac:spMk id="2" creationId="{00000000-0000-0000-0000-000000000000}"/>
          </ac:spMkLst>
        </pc:spChg>
      </pc:sldChg>
      <pc:sldChg chg="modSp ord modAnim">
        <pc:chgData name="Chantal Hohermuth-Weber" userId="ee4cdc31-d9fa-4b61-bdf4-b7f0716af33b" providerId="ADAL" clId="{C5C5CDB2-51C7-4117-88C0-12ABC77D37B5}" dt="2023-10-24T12:11:20.694" v="3464"/>
        <pc:sldMkLst>
          <pc:docMk/>
          <pc:sldMk cId="0" sldId="262"/>
        </pc:sldMkLst>
        <pc:spChg chg="mod">
          <ac:chgData name="Chantal Hohermuth-Weber" userId="ee4cdc31-d9fa-4b61-bdf4-b7f0716af33b" providerId="ADAL" clId="{C5C5CDB2-51C7-4117-88C0-12ABC77D37B5}" dt="2023-09-22T06:58:29.995" v="1642" actId="6549"/>
          <ac:spMkLst>
            <pc:docMk/>
            <pc:sldMk cId="0" sldId="262"/>
            <ac:spMk id="2" creationId="{00000000-0000-0000-0000-000000000000}"/>
          </ac:spMkLst>
        </pc:spChg>
      </pc:sldChg>
      <pc:sldChg chg="addSp delSp modSp mod modAnim">
        <pc:chgData name="Chantal Hohermuth-Weber" userId="ee4cdc31-d9fa-4b61-bdf4-b7f0716af33b" providerId="ADAL" clId="{C5C5CDB2-51C7-4117-88C0-12ABC77D37B5}" dt="2023-10-24T12:10:52.428" v="3456"/>
        <pc:sldMkLst>
          <pc:docMk/>
          <pc:sldMk cId="0" sldId="263"/>
        </pc:sldMkLst>
        <pc:spChg chg="add del mod">
          <ac:chgData name="Chantal Hohermuth-Weber" userId="ee4cdc31-d9fa-4b61-bdf4-b7f0716af33b" providerId="ADAL" clId="{C5C5CDB2-51C7-4117-88C0-12ABC77D37B5}" dt="2023-09-22T06:49:20.971" v="1487" actId="21"/>
          <ac:spMkLst>
            <pc:docMk/>
            <pc:sldMk cId="0" sldId="263"/>
            <ac:spMk id="7" creationId="{B435DF55-A4DB-6911-0EDF-1F1C4DB11E97}"/>
          </ac:spMkLst>
        </pc:spChg>
        <pc:spChg chg="mod">
          <ac:chgData name="Chantal Hohermuth-Weber" userId="ee4cdc31-d9fa-4b61-bdf4-b7f0716af33b" providerId="ADAL" clId="{C5C5CDB2-51C7-4117-88C0-12ABC77D37B5}" dt="2023-10-24T11:26:01.786" v="3021" actId="20577"/>
          <ac:spMkLst>
            <pc:docMk/>
            <pc:sldMk cId="0" sldId="263"/>
            <ac:spMk id="13324" creationId="{00000000-0000-0000-0000-000000000000}"/>
          </ac:spMkLst>
        </pc:spChg>
      </pc:sldChg>
      <pc:sldChg chg="modSp modAnim">
        <pc:chgData name="Chantal Hohermuth-Weber" userId="ee4cdc31-d9fa-4b61-bdf4-b7f0716af33b" providerId="ADAL" clId="{C5C5CDB2-51C7-4117-88C0-12ABC77D37B5}" dt="2023-10-24T12:11:41.522" v="3469"/>
        <pc:sldMkLst>
          <pc:docMk/>
          <pc:sldMk cId="0" sldId="265"/>
        </pc:sldMkLst>
        <pc:spChg chg="mod">
          <ac:chgData name="Chantal Hohermuth-Weber" userId="ee4cdc31-d9fa-4b61-bdf4-b7f0716af33b" providerId="ADAL" clId="{C5C5CDB2-51C7-4117-88C0-12ABC77D37B5}" dt="2023-09-22T06:43:36.667" v="1438" actId="114"/>
          <ac:spMkLst>
            <pc:docMk/>
            <pc:sldMk cId="0" sldId="265"/>
            <ac:spMk id="3" creationId="{00000000-0000-0000-0000-000000000000}"/>
          </ac:spMkLst>
        </pc:spChg>
      </pc:sldChg>
      <pc:sldChg chg="modSp modAnim">
        <pc:chgData name="Chantal Hohermuth-Weber" userId="ee4cdc31-d9fa-4b61-bdf4-b7f0716af33b" providerId="ADAL" clId="{C5C5CDB2-51C7-4117-88C0-12ABC77D37B5}" dt="2023-10-24T12:11:46.372" v="3470"/>
        <pc:sldMkLst>
          <pc:docMk/>
          <pc:sldMk cId="0" sldId="268"/>
        </pc:sldMkLst>
        <pc:spChg chg="mod">
          <ac:chgData name="Chantal Hohermuth-Weber" userId="ee4cdc31-d9fa-4b61-bdf4-b7f0716af33b" providerId="ADAL" clId="{C5C5CDB2-51C7-4117-88C0-12ABC77D37B5}" dt="2023-09-22T06:43:09.303" v="1431" actId="255"/>
          <ac:spMkLst>
            <pc:docMk/>
            <pc:sldMk cId="0" sldId="268"/>
            <ac:spMk id="2" creationId="{00000000-0000-0000-0000-000000000000}"/>
          </ac:spMkLst>
        </pc:spChg>
      </pc:sldChg>
      <pc:sldChg chg="modSp modAnim">
        <pc:chgData name="Chantal Hohermuth-Weber" userId="ee4cdc31-d9fa-4b61-bdf4-b7f0716af33b" providerId="ADAL" clId="{C5C5CDB2-51C7-4117-88C0-12ABC77D37B5}" dt="2023-10-24T12:11:03.139" v="3459"/>
        <pc:sldMkLst>
          <pc:docMk/>
          <pc:sldMk cId="0" sldId="271"/>
        </pc:sldMkLst>
        <pc:spChg chg="mod">
          <ac:chgData name="Chantal Hohermuth-Weber" userId="ee4cdc31-d9fa-4b61-bdf4-b7f0716af33b" providerId="ADAL" clId="{C5C5CDB2-51C7-4117-88C0-12ABC77D37B5}" dt="2023-10-24T11:27:23.761" v="3035" actId="20577"/>
          <ac:spMkLst>
            <pc:docMk/>
            <pc:sldMk cId="0" sldId="271"/>
            <ac:spMk id="2" creationId="{00000000-0000-0000-0000-000000000000}"/>
          </ac:spMkLst>
        </pc:spChg>
      </pc:sldChg>
      <pc:sldChg chg="modSp modAnim">
        <pc:chgData name="Chantal Hohermuth-Weber" userId="ee4cdc31-d9fa-4b61-bdf4-b7f0716af33b" providerId="ADAL" clId="{C5C5CDB2-51C7-4117-88C0-12ABC77D37B5}" dt="2023-10-24T12:11:14.886" v="3462"/>
        <pc:sldMkLst>
          <pc:docMk/>
          <pc:sldMk cId="0" sldId="272"/>
        </pc:sldMkLst>
        <pc:spChg chg="mod">
          <ac:chgData name="Chantal Hohermuth-Weber" userId="ee4cdc31-d9fa-4b61-bdf4-b7f0716af33b" providerId="ADAL" clId="{C5C5CDB2-51C7-4117-88C0-12ABC77D37B5}" dt="2023-10-24T11:37:13.592" v="3433" actId="20577"/>
          <ac:spMkLst>
            <pc:docMk/>
            <pc:sldMk cId="0" sldId="272"/>
            <ac:spMk id="4" creationId="{00000000-0000-0000-0000-000000000000}"/>
          </ac:spMkLst>
        </pc:spChg>
      </pc:sldChg>
      <pc:sldChg chg="modSp modAnim">
        <pc:chgData name="Chantal Hohermuth-Weber" userId="ee4cdc31-d9fa-4b61-bdf4-b7f0716af33b" providerId="ADAL" clId="{C5C5CDB2-51C7-4117-88C0-12ABC77D37B5}" dt="2023-10-24T12:11:17.846" v="3463"/>
        <pc:sldMkLst>
          <pc:docMk/>
          <pc:sldMk cId="0" sldId="275"/>
        </pc:sldMkLst>
        <pc:spChg chg="mod">
          <ac:chgData name="Chantal Hohermuth-Weber" userId="ee4cdc31-d9fa-4b61-bdf4-b7f0716af33b" providerId="ADAL" clId="{C5C5CDB2-51C7-4117-88C0-12ABC77D37B5}" dt="2023-09-22T07:00:08.329" v="1646" actId="20577"/>
          <ac:spMkLst>
            <pc:docMk/>
            <pc:sldMk cId="0" sldId="275"/>
            <ac:spMk id="2" creationId="{00000000-0000-0000-0000-000000000000}"/>
          </ac:spMkLst>
        </pc:spChg>
      </pc:sldChg>
      <pc:sldChg chg="del">
        <pc:chgData name="Chantal Hohermuth-Weber" userId="ee4cdc31-d9fa-4b61-bdf4-b7f0716af33b" providerId="ADAL" clId="{C5C5CDB2-51C7-4117-88C0-12ABC77D37B5}" dt="2023-09-22T06:45:55.553" v="1442" actId="2696"/>
        <pc:sldMkLst>
          <pc:docMk/>
          <pc:sldMk cId="0" sldId="276"/>
        </pc:sldMkLst>
      </pc:sldChg>
      <pc:sldChg chg="del">
        <pc:chgData name="Chantal Hohermuth-Weber" userId="ee4cdc31-d9fa-4b61-bdf4-b7f0716af33b" providerId="ADAL" clId="{C5C5CDB2-51C7-4117-88C0-12ABC77D37B5}" dt="2023-09-22T06:46:05.616" v="1445" actId="2696"/>
        <pc:sldMkLst>
          <pc:docMk/>
          <pc:sldMk cId="0" sldId="278"/>
        </pc:sldMkLst>
      </pc:sldChg>
      <pc:sldChg chg="del">
        <pc:chgData name="Chantal Hohermuth-Weber" userId="ee4cdc31-d9fa-4b61-bdf4-b7f0716af33b" providerId="ADAL" clId="{C5C5CDB2-51C7-4117-88C0-12ABC77D37B5}" dt="2023-09-22T06:45:58.948" v="1443" actId="2696"/>
        <pc:sldMkLst>
          <pc:docMk/>
          <pc:sldMk cId="0" sldId="280"/>
        </pc:sldMkLst>
      </pc:sldChg>
      <pc:sldChg chg="modSp mod modAnim">
        <pc:chgData name="Chantal Hohermuth-Weber" userId="ee4cdc31-d9fa-4b61-bdf4-b7f0716af33b" providerId="ADAL" clId="{C5C5CDB2-51C7-4117-88C0-12ABC77D37B5}" dt="2023-10-24T12:12:27.747" v="3477"/>
        <pc:sldMkLst>
          <pc:docMk/>
          <pc:sldMk cId="229225099" sldId="283"/>
        </pc:sldMkLst>
        <pc:spChg chg="mod">
          <ac:chgData name="Chantal Hohermuth-Weber" userId="ee4cdc31-d9fa-4b61-bdf4-b7f0716af33b" providerId="ADAL" clId="{C5C5CDB2-51C7-4117-88C0-12ABC77D37B5}" dt="2023-09-28T05:42:06.447" v="2942" actId="6549"/>
          <ac:spMkLst>
            <pc:docMk/>
            <pc:sldMk cId="229225099" sldId="283"/>
            <ac:spMk id="2" creationId="{00000000-0000-0000-0000-000000000000}"/>
          </ac:spMkLst>
        </pc:spChg>
      </pc:sldChg>
      <pc:sldChg chg="modSp ord modAnim">
        <pc:chgData name="Chantal Hohermuth-Weber" userId="ee4cdc31-d9fa-4b61-bdf4-b7f0716af33b" providerId="ADAL" clId="{C5C5CDB2-51C7-4117-88C0-12ABC77D37B5}" dt="2023-10-24T12:12:19.930" v="3476"/>
        <pc:sldMkLst>
          <pc:docMk/>
          <pc:sldMk cId="665914420" sldId="284"/>
        </pc:sldMkLst>
        <pc:spChg chg="mod">
          <ac:chgData name="Chantal Hohermuth-Weber" userId="ee4cdc31-d9fa-4b61-bdf4-b7f0716af33b" providerId="ADAL" clId="{C5C5CDB2-51C7-4117-88C0-12ABC77D37B5}" dt="2023-09-22T07:36:21.171" v="2557" actId="20577"/>
          <ac:spMkLst>
            <pc:docMk/>
            <pc:sldMk cId="665914420" sldId="284"/>
            <ac:spMk id="2" creationId="{00000000-0000-0000-0000-000000000000}"/>
          </ac:spMkLst>
        </pc:spChg>
      </pc:sldChg>
      <pc:sldChg chg="modSp modAnim">
        <pc:chgData name="Chantal Hohermuth-Weber" userId="ee4cdc31-d9fa-4b61-bdf4-b7f0716af33b" providerId="ADAL" clId="{C5C5CDB2-51C7-4117-88C0-12ABC77D37B5}" dt="2023-10-24T12:11:06.581" v="3460"/>
        <pc:sldMkLst>
          <pc:docMk/>
          <pc:sldMk cId="1048748085" sldId="285"/>
        </pc:sldMkLst>
        <pc:spChg chg="mod">
          <ac:chgData name="Chantal Hohermuth-Weber" userId="ee4cdc31-d9fa-4b61-bdf4-b7f0716af33b" providerId="ADAL" clId="{C5C5CDB2-51C7-4117-88C0-12ABC77D37B5}" dt="2023-10-24T11:33:20.254" v="3129" actId="20577"/>
          <ac:spMkLst>
            <pc:docMk/>
            <pc:sldMk cId="1048748085" sldId="285"/>
            <ac:spMk id="2" creationId="{00000000-0000-0000-0000-000000000000}"/>
          </ac:spMkLst>
        </pc:spChg>
      </pc:sldChg>
      <pc:sldChg chg="modAnim">
        <pc:chgData name="Chantal Hohermuth-Weber" userId="ee4cdc31-d9fa-4b61-bdf4-b7f0716af33b" providerId="ADAL" clId="{C5C5CDB2-51C7-4117-88C0-12ABC77D37B5}" dt="2023-10-24T12:11:33.195" v="3468"/>
        <pc:sldMkLst>
          <pc:docMk/>
          <pc:sldMk cId="3302573889" sldId="286"/>
        </pc:sldMkLst>
      </pc:sldChg>
      <pc:sldChg chg="del">
        <pc:chgData name="Chantal Hohermuth-Weber" userId="ee4cdc31-d9fa-4b61-bdf4-b7f0716af33b" providerId="ADAL" clId="{C5C5CDB2-51C7-4117-88C0-12ABC77D37B5}" dt="2023-09-22T06:46:02.609" v="1444" actId="2696"/>
        <pc:sldMkLst>
          <pc:docMk/>
          <pc:sldMk cId="3985965699" sldId="287"/>
        </pc:sldMkLst>
      </pc:sldChg>
      <pc:sldChg chg="addSp delSp modSp mod delAnim modAnim">
        <pc:chgData name="Chantal Hohermuth-Weber" userId="ee4cdc31-d9fa-4b61-bdf4-b7f0716af33b" providerId="ADAL" clId="{C5C5CDB2-51C7-4117-88C0-12ABC77D37B5}" dt="2023-10-24T12:10:27.057" v="3449"/>
        <pc:sldMkLst>
          <pc:docMk/>
          <pc:sldMk cId="3534771363" sldId="289"/>
        </pc:sldMkLst>
        <pc:spChg chg="mod">
          <ac:chgData name="Chantal Hohermuth-Weber" userId="ee4cdc31-d9fa-4b61-bdf4-b7f0716af33b" providerId="ADAL" clId="{C5C5CDB2-51C7-4117-88C0-12ABC77D37B5}" dt="2023-09-22T06:27:59.442" v="959" actId="20577"/>
          <ac:spMkLst>
            <pc:docMk/>
            <pc:sldMk cId="3534771363" sldId="289"/>
            <ac:spMk id="118" creationId="{00000000-0000-0000-0000-000000000000}"/>
          </ac:spMkLst>
        </pc:spChg>
        <pc:picChg chg="add mod">
          <ac:chgData name="Chantal Hohermuth-Weber" userId="ee4cdc31-d9fa-4b61-bdf4-b7f0716af33b" providerId="ADAL" clId="{C5C5CDB2-51C7-4117-88C0-12ABC77D37B5}" dt="2023-09-21T09:44:16.524" v="629" actId="1076"/>
          <ac:picMkLst>
            <pc:docMk/>
            <pc:sldMk cId="3534771363" sldId="289"/>
            <ac:picMk id="3" creationId="{41DC9D19-F192-AE8E-848A-6236C89A59DC}"/>
          </ac:picMkLst>
        </pc:picChg>
        <pc:picChg chg="del">
          <ac:chgData name="Chantal Hohermuth-Weber" userId="ee4cdc31-d9fa-4b61-bdf4-b7f0716af33b" providerId="ADAL" clId="{C5C5CDB2-51C7-4117-88C0-12ABC77D37B5}" dt="2023-09-21T09:44:06.718" v="627" actId="21"/>
          <ac:picMkLst>
            <pc:docMk/>
            <pc:sldMk cId="3534771363" sldId="289"/>
            <ac:picMk id="6" creationId="{A1A47E79-AA74-41C4-84CA-0DC2EA6F15FD}"/>
          </ac:picMkLst>
        </pc:picChg>
      </pc:sldChg>
      <pc:sldChg chg="del">
        <pc:chgData name="Chantal Hohermuth-Weber" userId="ee4cdc31-d9fa-4b61-bdf4-b7f0716af33b" providerId="ADAL" clId="{C5C5CDB2-51C7-4117-88C0-12ABC77D37B5}" dt="2023-09-22T06:46:11.664" v="1446" actId="2696"/>
        <pc:sldMkLst>
          <pc:docMk/>
          <pc:sldMk cId="3925289276" sldId="290"/>
        </pc:sldMkLst>
      </pc:sldChg>
      <pc:sldChg chg="modSp mod modAnim">
        <pc:chgData name="Chantal Hohermuth-Weber" userId="ee4cdc31-d9fa-4b61-bdf4-b7f0716af33b" providerId="ADAL" clId="{C5C5CDB2-51C7-4117-88C0-12ABC77D37B5}" dt="2023-10-24T12:11:50.851" v="3471"/>
        <pc:sldMkLst>
          <pc:docMk/>
          <pc:sldMk cId="1205128668" sldId="291"/>
        </pc:sldMkLst>
        <pc:spChg chg="mod">
          <ac:chgData name="Chantal Hohermuth-Weber" userId="ee4cdc31-d9fa-4b61-bdf4-b7f0716af33b" providerId="ADAL" clId="{C5C5CDB2-51C7-4117-88C0-12ABC77D37B5}" dt="2023-09-22T06:43:01.337" v="1430" actId="114"/>
          <ac:spMkLst>
            <pc:docMk/>
            <pc:sldMk cId="1205128668" sldId="291"/>
            <ac:spMk id="3" creationId="{00000000-0000-0000-0000-000000000000}"/>
          </ac:spMkLst>
        </pc:spChg>
        <pc:picChg chg="mod">
          <ac:chgData name="Chantal Hohermuth-Weber" userId="ee4cdc31-d9fa-4b61-bdf4-b7f0716af33b" providerId="ADAL" clId="{C5C5CDB2-51C7-4117-88C0-12ABC77D37B5}" dt="2023-09-22T06:42:53.361" v="1426" actId="1076"/>
          <ac:picMkLst>
            <pc:docMk/>
            <pc:sldMk cId="1205128668" sldId="291"/>
            <ac:picMk id="12" creationId="{3FE30605-C456-4704-B422-F57A40AD4798}"/>
          </ac:picMkLst>
        </pc:picChg>
      </pc:sldChg>
      <pc:sldChg chg="modSp modAnim">
        <pc:chgData name="Chantal Hohermuth-Weber" userId="ee4cdc31-d9fa-4b61-bdf4-b7f0716af33b" providerId="ADAL" clId="{C5C5CDB2-51C7-4117-88C0-12ABC77D37B5}" dt="2023-10-24T12:11:55.320" v="3472"/>
        <pc:sldMkLst>
          <pc:docMk/>
          <pc:sldMk cId="0" sldId="292"/>
        </pc:sldMkLst>
        <pc:spChg chg="mod">
          <ac:chgData name="Chantal Hohermuth-Weber" userId="ee4cdc31-d9fa-4b61-bdf4-b7f0716af33b" providerId="ADAL" clId="{C5C5CDB2-51C7-4117-88C0-12ABC77D37B5}" dt="2023-09-22T06:42:33.754" v="1416" actId="255"/>
          <ac:spMkLst>
            <pc:docMk/>
            <pc:sldMk cId="0" sldId="292"/>
            <ac:spMk id="2" creationId="{00000000-0000-0000-0000-000000000000}"/>
          </ac:spMkLst>
        </pc:spChg>
      </pc:sldChg>
      <pc:sldChg chg="modSp modAnim">
        <pc:chgData name="Chantal Hohermuth-Weber" userId="ee4cdc31-d9fa-4b61-bdf4-b7f0716af33b" providerId="ADAL" clId="{C5C5CDB2-51C7-4117-88C0-12ABC77D37B5}" dt="2023-10-24T12:12:01.330" v="3473"/>
        <pc:sldMkLst>
          <pc:docMk/>
          <pc:sldMk cId="772593790" sldId="319"/>
        </pc:sldMkLst>
        <pc:spChg chg="mod">
          <ac:chgData name="Chantal Hohermuth-Weber" userId="ee4cdc31-d9fa-4b61-bdf4-b7f0716af33b" providerId="ADAL" clId="{C5C5CDB2-51C7-4117-88C0-12ABC77D37B5}" dt="2023-09-28T05:40:17.813" v="2900" actId="20577"/>
          <ac:spMkLst>
            <pc:docMk/>
            <pc:sldMk cId="772593790" sldId="319"/>
            <ac:spMk id="3" creationId="{00000000-0000-0000-0000-000000000000}"/>
          </ac:spMkLst>
        </pc:spChg>
      </pc:sldChg>
      <pc:sldChg chg="modSp modAnim">
        <pc:chgData name="Chantal Hohermuth-Weber" userId="ee4cdc31-d9fa-4b61-bdf4-b7f0716af33b" providerId="ADAL" clId="{C5C5CDB2-51C7-4117-88C0-12ABC77D37B5}" dt="2023-10-24T12:12:05.335" v="3474"/>
        <pc:sldMkLst>
          <pc:docMk/>
          <pc:sldMk cId="1144226346" sldId="320"/>
        </pc:sldMkLst>
        <pc:spChg chg="mod">
          <ac:chgData name="Chantal Hohermuth-Weber" userId="ee4cdc31-d9fa-4b61-bdf4-b7f0716af33b" providerId="ADAL" clId="{C5C5CDB2-51C7-4117-88C0-12ABC77D37B5}" dt="2023-09-28T05:40:23.372" v="2902" actId="20577"/>
          <ac:spMkLst>
            <pc:docMk/>
            <pc:sldMk cId="1144226346" sldId="320"/>
            <ac:spMk id="2" creationId="{00000000-0000-0000-0000-000000000000}"/>
          </ac:spMkLst>
        </pc:spChg>
      </pc:sldChg>
      <pc:sldChg chg="addSp delSp modSp mod ord modAnim">
        <pc:chgData name="Chantal Hohermuth-Weber" userId="ee4cdc31-d9fa-4b61-bdf4-b7f0716af33b" providerId="ADAL" clId="{C5C5CDB2-51C7-4117-88C0-12ABC77D37B5}" dt="2023-10-24T12:10:46.129" v="3455"/>
        <pc:sldMkLst>
          <pc:docMk/>
          <pc:sldMk cId="0" sldId="321"/>
        </pc:sldMkLst>
        <pc:spChg chg="add del mod">
          <ac:chgData name="Chantal Hohermuth-Weber" userId="ee4cdc31-d9fa-4b61-bdf4-b7f0716af33b" providerId="ADAL" clId="{C5C5CDB2-51C7-4117-88C0-12ABC77D37B5}" dt="2023-09-22T06:49:11.012" v="1486" actId="14100"/>
          <ac:spMkLst>
            <pc:docMk/>
            <pc:sldMk cId="0" sldId="321"/>
            <ac:spMk id="6" creationId="{07C372E1-C2DA-5D8B-F268-8D05DA04C4D0}"/>
          </ac:spMkLst>
        </pc:spChg>
      </pc:sldChg>
      <pc:sldChg chg="modSp mod">
        <pc:chgData name="Chantal Hohermuth-Weber" userId="ee4cdc31-d9fa-4b61-bdf4-b7f0716af33b" providerId="ADAL" clId="{C5C5CDB2-51C7-4117-88C0-12ABC77D37B5}" dt="2023-09-28T05:40:32.373" v="2903" actId="20577"/>
        <pc:sldMkLst>
          <pc:docMk/>
          <pc:sldMk cId="3648423909" sldId="322"/>
        </pc:sldMkLst>
        <pc:spChg chg="mod">
          <ac:chgData name="Chantal Hohermuth-Weber" userId="ee4cdc31-d9fa-4b61-bdf4-b7f0716af33b" providerId="ADAL" clId="{C5C5CDB2-51C7-4117-88C0-12ABC77D37B5}" dt="2023-09-28T05:40:32.373" v="2903" actId="20577"/>
          <ac:spMkLst>
            <pc:docMk/>
            <pc:sldMk cId="3648423909" sldId="322"/>
            <ac:spMk id="3" creationId="{70A00F15-2D6A-7164-96CD-526D0A111438}"/>
          </ac:spMkLst>
        </pc:spChg>
      </pc:sldChg>
      <pc:sldChg chg="modSp mod modAnim">
        <pc:chgData name="Chantal Hohermuth-Weber" userId="ee4cdc31-d9fa-4b61-bdf4-b7f0716af33b" providerId="ADAL" clId="{C5C5CDB2-51C7-4117-88C0-12ABC77D37B5}" dt="2023-10-24T12:11:10.028" v="3461"/>
        <pc:sldMkLst>
          <pc:docMk/>
          <pc:sldMk cId="4005230867" sldId="323"/>
        </pc:sldMkLst>
        <pc:spChg chg="mod">
          <ac:chgData name="Chantal Hohermuth-Weber" userId="ee4cdc31-d9fa-4b61-bdf4-b7f0716af33b" providerId="ADAL" clId="{C5C5CDB2-51C7-4117-88C0-12ABC77D37B5}" dt="2023-10-24T11:35:53.297" v="3429" actId="14100"/>
          <ac:spMkLst>
            <pc:docMk/>
            <pc:sldMk cId="4005230867" sldId="323"/>
            <ac:spMk id="2" creationId="{00000000-0000-0000-0000-000000000000}"/>
          </ac:spMkLst>
        </pc:spChg>
      </pc:sldChg>
      <pc:sldChg chg="modSp del">
        <pc:chgData name="Chantal Hohermuth-Weber" userId="ee4cdc31-d9fa-4b61-bdf4-b7f0716af33b" providerId="ADAL" clId="{C5C5CDB2-51C7-4117-88C0-12ABC77D37B5}" dt="2023-09-22T06:54:22.152" v="1553" actId="2696"/>
        <pc:sldMkLst>
          <pc:docMk/>
          <pc:sldMk cId="924315175" sldId="324"/>
        </pc:sldMkLst>
        <pc:spChg chg="mod">
          <ac:chgData name="Chantal Hohermuth-Weber" userId="ee4cdc31-d9fa-4b61-bdf4-b7f0716af33b" providerId="ADAL" clId="{C5C5CDB2-51C7-4117-88C0-12ABC77D37B5}" dt="2023-09-22T06:38:05.023" v="1338" actId="114"/>
          <ac:spMkLst>
            <pc:docMk/>
            <pc:sldMk cId="924315175" sldId="324"/>
            <ac:spMk id="4" creationId="{00000000-0000-0000-0000-000000000000}"/>
          </ac:spMkLst>
        </pc:spChg>
      </pc:sldChg>
      <pc:sldChg chg="new del">
        <pc:chgData name="Chantal Hohermuth-Weber" userId="ee4cdc31-d9fa-4b61-bdf4-b7f0716af33b" providerId="ADAL" clId="{C5C5CDB2-51C7-4117-88C0-12ABC77D37B5}" dt="2023-09-21T09:22:26.205" v="1" actId="680"/>
        <pc:sldMkLst>
          <pc:docMk/>
          <pc:sldMk cId="619421249" sldId="325"/>
        </pc:sldMkLst>
      </pc:sldChg>
      <pc:sldChg chg="modSp new del mod">
        <pc:chgData name="Chantal Hohermuth-Weber" userId="ee4cdc31-d9fa-4b61-bdf4-b7f0716af33b" providerId="ADAL" clId="{C5C5CDB2-51C7-4117-88C0-12ABC77D37B5}" dt="2023-09-22T06:45:04.166" v="1441" actId="2696"/>
        <pc:sldMkLst>
          <pc:docMk/>
          <pc:sldMk cId="3597503334" sldId="325"/>
        </pc:sldMkLst>
        <pc:spChg chg="mod">
          <ac:chgData name="Chantal Hohermuth-Weber" userId="ee4cdc31-d9fa-4b61-bdf4-b7f0716af33b" providerId="ADAL" clId="{C5C5CDB2-51C7-4117-88C0-12ABC77D37B5}" dt="2023-09-21T09:22:44.800" v="3"/>
          <ac:spMkLst>
            <pc:docMk/>
            <pc:sldMk cId="3597503334" sldId="325"/>
            <ac:spMk id="3" creationId="{8496606A-5680-31F8-A05E-CFEABE46220F}"/>
          </ac:spMkLst>
        </pc:spChg>
      </pc:sldChg>
      <pc:sldChg chg="modSp new del mod">
        <pc:chgData name="Chantal Hohermuth-Weber" userId="ee4cdc31-d9fa-4b61-bdf4-b7f0716af33b" providerId="ADAL" clId="{C5C5CDB2-51C7-4117-88C0-12ABC77D37B5}" dt="2023-09-21T09:28:16.070" v="207" actId="680"/>
        <pc:sldMkLst>
          <pc:docMk/>
          <pc:sldMk cId="926913614" sldId="326"/>
        </pc:sldMkLst>
        <pc:spChg chg="mod">
          <ac:chgData name="Chantal Hohermuth-Weber" userId="ee4cdc31-d9fa-4b61-bdf4-b7f0716af33b" providerId="ADAL" clId="{C5C5CDB2-51C7-4117-88C0-12ABC77D37B5}" dt="2023-09-21T09:28:12.800" v="206"/>
          <ac:spMkLst>
            <pc:docMk/>
            <pc:sldMk cId="926913614" sldId="326"/>
            <ac:spMk id="2" creationId="{3ED2F887-88C9-99C8-BD04-32A3E42209DD}"/>
          </ac:spMkLst>
        </pc:spChg>
      </pc:sldChg>
      <pc:sldChg chg="modSp add del modAnim">
        <pc:chgData name="Chantal Hohermuth-Weber" userId="ee4cdc31-d9fa-4b61-bdf4-b7f0716af33b" providerId="ADAL" clId="{C5C5CDB2-51C7-4117-88C0-12ABC77D37B5}" dt="2023-09-22T07:48:00.941" v="2789" actId="2696"/>
        <pc:sldMkLst>
          <pc:docMk/>
          <pc:sldMk cId="1714758013" sldId="326"/>
        </pc:sldMkLst>
        <pc:spChg chg="mod">
          <ac:chgData name="Chantal Hohermuth-Weber" userId="ee4cdc31-d9fa-4b61-bdf4-b7f0716af33b" providerId="ADAL" clId="{C5C5CDB2-51C7-4117-88C0-12ABC77D37B5}" dt="2023-09-22T07:27:16.938" v="2343" actId="255"/>
          <ac:spMkLst>
            <pc:docMk/>
            <pc:sldMk cId="1714758013" sldId="326"/>
            <ac:spMk id="2" creationId="{00000000-0000-0000-0000-000000000000}"/>
          </ac:spMkLst>
        </pc:spChg>
      </pc:sldChg>
      <pc:sldChg chg="modSp new mod ord">
        <pc:chgData name="Chantal Hohermuth-Weber" userId="ee4cdc31-d9fa-4b61-bdf4-b7f0716af33b" providerId="ADAL" clId="{C5C5CDB2-51C7-4117-88C0-12ABC77D37B5}" dt="2023-09-28T05:38:40.989" v="2838" actId="20577"/>
        <pc:sldMkLst>
          <pc:docMk/>
          <pc:sldMk cId="632131682" sldId="327"/>
        </pc:sldMkLst>
        <pc:spChg chg="mod">
          <ac:chgData name="Chantal Hohermuth-Weber" userId="ee4cdc31-d9fa-4b61-bdf4-b7f0716af33b" providerId="ADAL" clId="{C5C5CDB2-51C7-4117-88C0-12ABC77D37B5}" dt="2023-09-28T05:38:40.989" v="2838" actId="20577"/>
          <ac:spMkLst>
            <pc:docMk/>
            <pc:sldMk cId="632131682" sldId="327"/>
            <ac:spMk id="3" creationId="{BE49FD73-ADEC-C47B-7AB2-D4E7E0FAED34}"/>
          </ac:spMkLst>
        </pc:spChg>
      </pc:sldChg>
      <pc:sldChg chg="modSp new mod ord">
        <pc:chgData name="Chantal Hohermuth-Weber" userId="ee4cdc31-d9fa-4b61-bdf4-b7f0716af33b" providerId="ADAL" clId="{C5C5CDB2-51C7-4117-88C0-12ABC77D37B5}" dt="2023-10-24T11:24:02.912" v="2974" actId="5793"/>
        <pc:sldMkLst>
          <pc:docMk/>
          <pc:sldMk cId="4255886733" sldId="328"/>
        </pc:sldMkLst>
        <pc:spChg chg="mod">
          <ac:chgData name="Chantal Hohermuth-Weber" userId="ee4cdc31-d9fa-4b61-bdf4-b7f0716af33b" providerId="ADAL" clId="{C5C5CDB2-51C7-4117-88C0-12ABC77D37B5}" dt="2023-10-24T11:24:02.912" v="2974" actId="5793"/>
          <ac:spMkLst>
            <pc:docMk/>
            <pc:sldMk cId="4255886733" sldId="328"/>
            <ac:spMk id="3" creationId="{B7D83F70-0A2C-FA74-17B0-94E1992EE7EE}"/>
          </ac:spMkLst>
        </pc:spChg>
      </pc:sldChg>
      <pc:sldChg chg="modSp add mod">
        <pc:chgData name="Chantal Hohermuth-Weber" userId="ee4cdc31-d9fa-4b61-bdf4-b7f0716af33b" providerId="ADAL" clId="{C5C5CDB2-51C7-4117-88C0-12ABC77D37B5}" dt="2023-10-24T11:25:32.709" v="3013" actId="114"/>
        <pc:sldMkLst>
          <pc:docMk/>
          <pc:sldMk cId="3649282713" sldId="329"/>
        </pc:sldMkLst>
        <pc:spChg chg="mod">
          <ac:chgData name="Chantal Hohermuth-Weber" userId="ee4cdc31-d9fa-4b61-bdf4-b7f0716af33b" providerId="ADAL" clId="{C5C5CDB2-51C7-4117-88C0-12ABC77D37B5}" dt="2023-10-24T11:25:32.709" v="3013" actId="114"/>
          <ac:spMkLst>
            <pc:docMk/>
            <pc:sldMk cId="3649282713" sldId="329"/>
            <ac:spMk id="3" creationId="{BE49FD73-ADEC-C47B-7AB2-D4E7E0FAED34}"/>
          </ac:spMkLst>
        </pc:spChg>
      </pc:sldChg>
      <pc:sldChg chg="modSp add modAnim">
        <pc:chgData name="Chantal Hohermuth-Weber" userId="ee4cdc31-d9fa-4b61-bdf4-b7f0716af33b" providerId="ADAL" clId="{C5C5CDB2-51C7-4117-88C0-12ABC77D37B5}" dt="2023-10-24T12:11:23.925" v="3465"/>
        <pc:sldMkLst>
          <pc:docMk/>
          <pc:sldMk cId="3061137774" sldId="330"/>
        </pc:sldMkLst>
        <pc:spChg chg="mod">
          <ac:chgData name="Chantal Hohermuth-Weber" userId="ee4cdc31-d9fa-4b61-bdf4-b7f0716af33b" providerId="ADAL" clId="{C5C5CDB2-51C7-4117-88C0-12ABC77D37B5}" dt="2023-09-22T06:56:20.856" v="1620" actId="114"/>
          <ac:spMkLst>
            <pc:docMk/>
            <pc:sldMk cId="3061137774" sldId="330"/>
            <ac:spMk id="2" creationId="{00000000-0000-0000-0000-000000000000}"/>
          </ac:spMkLst>
        </pc:spChg>
      </pc:sldChg>
      <pc:sldChg chg="modSp new mod">
        <pc:chgData name="Chantal Hohermuth-Weber" userId="ee4cdc31-d9fa-4b61-bdf4-b7f0716af33b" providerId="ADAL" clId="{C5C5CDB2-51C7-4117-88C0-12ABC77D37B5}" dt="2023-10-24T11:38:23.312" v="3441" actId="20577"/>
        <pc:sldMkLst>
          <pc:docMk/>
          <pc:sldMk cId="3104087851" sldId="331"/>
        </pc:sldMkLst>
        <pc:spChg chg="mod">
          <ac:chgData name="Chantal Hohermuth-Weber" userId="ee4cdc31-d9fa-4b61-bdf4-b7f0716af33b" providerId="ADAL" clId="{C5C5CDB2-51C7-4117-88C0-12ABC77D37B5}" dt="2023-10-24T11:38:23.312" v="3441" actId="20577"/>
          <ac:spMkLst>
            <pc:docMk/>
            <pc:sldMk cId="3104087851" sldId="331"/>
            <ac:spMk id="3" creationId="{06CAB846-2934-F5A0-2D92-945DEC701683}"/>
          </ac:spMkLst>
        </pc:spChg>
      </pc:sldChg>
      <pc:sldChg chg="modSp new mod">
        <pc:chgData name="Chantal Hohermuth-Weber" userId="ee4cdc31-d9fa-4b61-bdf4-b7f0716af33b" providerId="ADAL" clId="{C5C5CDB2-51C7-4117-88C0-12ABC77D37B5}" dt="2023-11-08T06:44:43.663" v="3905" actId="20577"/>
        <pc:sldMkLst>
          <pc:docMk/>
          <pc:sldMk cId="3433909841" sldId="332"/>
        </pc:sldMkLst>
        <pc:spChg chg="mod">
          <ac:chgData name="Chantal Hohermuth-Weber" userId="ee4cdc31-d9fa-4b61-bdf4-b7f0716af33b" providerId="ADAL" clId="{C5C5CDB2-51C7-4117-88C0-12ABC77D37B5}" dt="2023-11-08T06:44:43.663" v="3905" actId="20577"/>
          <ac:spMkLst>
            <pc:docMk/>
            <pc:sldMk cId="3433909841" sldId="332"/>
            <ac:spMk id="3" creationId="{A5A1AC25-2BC6-56EA-C7A4-637D6B53AB31}"/>
          </ac:spMkLst>
        </pc:spChg>
      </pc:sldChg>
      <pc:sldChg chg="modSp new mod">
        <pc:chgData name="Chantal Hohermuth-Weber" userId="ee4cdc31-d9fa-4b61-bdf4-b7f0716af33b" providerId="ADAL" clId="{C5C5CDB2-51C7-4117-88C0-12ABC77D37B5}" dt="2023-10-24T11:38:39.899" v="3442" actId="5793"/>
        <pc:sldMkLst>
          <pc:docMk/>
          <pc:sldMk cId="980513697" sldId="333"/>
        </pc:sldMkLst>
        <pc:spChg chg="mod">
          <ac:chgData name="Chantal Hohermuth-Weber" userId="ee4cdc31-d9fa-4b61-bdf4-b7f0716af33b" providerId="ADAL" clId="{C5C5CDB2-51C7-4117-88C0-12ABC77D37B5}" dt="2023-10-24T11:38:39.899" v="3442" actId="5793"/>
          <ac:spMkLst>
            <pc:docMk/>
            <pc:sldMk cId="980513697" sldId="333"/>
            <ac:spMk id="3" creationId="{C5DF1CA1-FA9F-8120-0170-702B4AFF3077}"/>
          </ac:spMkLst>
        </pc:spChg>
      </pc:sldChg>
      <pc:sldChg chg="addSp modSp new mod">
        <pc:chgData name="Chantal Hohermuth-Weber" userId="ee4cdc31-d9fa-4b61-bdf4-b7f0716af33b" providerId="ADAL" clId="{C5C5CDB2-51C7-4117-88C0-12ABC77D37B5}" dt="2023-09-22T07:17:42.660" v="2110" actId="20577"/>
        <pc:sldMkLst>
          <pc:docMk/>
          <pc:sldMk cId="2291738563" sldId="334"/>
        </pc:sldMkLst>
        <pc:spChg chg="mod">
          <ac:chgData name="Chantal Hohermuth-Weber" userId="ee4cdc31-d9fa-4b61-bdf4-b7f0716af33b" providerId="ADAL" clId="{C5C5CDB2-51C7-4117-88C0-12ABC77D37B5}" dt="2023-09-22T07:17:42.660" v="2110" actId="20577"/>
          <ac:spMkLst>
            <pc:docMk/>
            <pc:sldMk cId="2291738563" sldId="334"/>
            <ac:spMk id="3" creationId="{FE35473A-FF08-802E-0112-A9B0B685BDF4}"/>
          </ac:spMkLst>
        </pc:spChg>
        <pc:picChg chg="add mod">
          <ac:chgData name="Chantal Hohermuth-Weber" userId="ee4cdc31-d9fa-4b61-bdf4-b7f0716af33b" providerId="ADAL" clId="{C5C5CDB2-51C7-4117-88C0-12ABC77D37B5}" dt="2023-09-22T07:15:47.483" v="2078" actId="1076"/>
          <ac:picMkLst>
            <pc:docMk/>
            <pc:sldMk cId="2291738563" sldId="334"/>
            <ac:picMk id="5" creationId="{059B34AF-D4CC-C1DD-D6C5-B6219D06EA42}"/>
          </ac:picMkLst>
        </pc:picChg>
      </pc:sldChg>
      <pc:sldChg chg="modSp new mod">
        <pc:chgData name="Chantal Hohermuth-Weber" userId="ee4cdc31-d9fa-4b61-bdf4-b7f0716af33b" providerId="ADAL" clId="{C5C5CDB2-51C7-4117-88C0-12ABC77D37B5}" dt="2023-09-28T05:41:30.988" v="2937" actId="20577"/>
        <pc:sldMkLst>
          <pc:docMk/>
          <pc:sldMk cId="3328808276" sldId="335"/>
        </pc:sldMkLst>
        <pc:spChg chg="mod">
          <ac:chgData name="Chantal Hohermuth-Weber" userId="ee4cdc31-d9fa-4b61-bdf4-b7f0716af33b" providerId="ADAL" clId="{C5C5CDB2-51C7-4117-88C0-12ABC77D37B5}" dt="2023-09-28T05:41:30.988" v="2937" actId="20577"/>
          <ac:spMkLst>
            <pc:docMk/>
            <pc:sldMk cId="3328808276" sldId="335"/>
            <ac:spMk id="3" creationId="{288424D5-1AA7-EF8B-5F25-17C63DC8A78B}"/>
          </ac:spMkLst>
        </pc:spChg>
      </pc:sldChg>
      <pc:sldChg chg="modSp new mod">
        <pc:chgData name="Chantal Hohermuth-Weber" userId="ee4cdc31-d9fa-4b61-bdf4-b7f0716af33b" providerId="ADAL" clId="{C5C5CDB2-51C7-4117-88C0-12ABC77D37B5}" dt="2023-09-28T05:41:50.043" v="2941" actId="12"/>
        <pc:sldMkLst>
          <pc:docMk/>
          <pc:sldMk cId="2032658522" sldId="336"/>
        </pc:sldMkLst>
        <pc:spChg chg="mod">
          <ac:chgData name="Chantal Hohermuth-Weber" userId="ee4cdc31-d9fa-4b61-bdf4-b7f0716af33b" providerId="ADAL" clId="{C5C5CDB2-51C7-4117-88C0-12ABC77D37B5}" dt="2023-09-28T05:41:50.043" v="2941" actId="12"/>
          <ac:spMkLst>
            <pc:docMk/>
            <pc:sldMk cId="2032658522" sldId="336"/>
            <ac:spMk id="3" creationId="{5817DD38-8729-049C-F99F-8BAD554D243C}"/>
          </ac:spMkLst>
        </pc:spChg>
      </pc:sldChg>
      <pc:sldChg chg="addSp delSp modSp new mod">
        <pc:chgData name="Chantal Hohermuth-Weber" userId="ee4cdc31-d9fa-4b61-bdf4-b7f0716af33b" providerId="ADAL" clId="{C5C5CDB2-51C7-4117-88C0-12ABC77D37B5}" dt="2023-09-22T07:24:25.883" v="2325" actId="2711"/>
        <pc:sldMkLst>
          <pc:docMk/>
          <pc:sldMk cId="449134353" sldId="337"/>
        </pc:sldMkLst>
        <pc:spChg chg="mod">
          <ac:chgData name="Chantal Hohermuth-Weber" userId="ee4cdc31-d9fa-4b61-bdf4-b7f0716af33b" providerId="ADAL" clId="{C5C5CDB2-51C7-4117-88C0-12ABC77D37B5}" dt="2023-09-22T07:24:25.883" v="2325" actId="2711"/>
          <ac:spMkLst>
            <pc:docMk/>
            <pc:sldMk cId="449134353" sldId="337"/>
            <ac:spMk id="3" creationId="{397587AB-9D3C-ABCA-FAB6-DBC2E3E0AE75}"/>
          </ac:spMkLst>
        </pc:spChg>
        <pc:picChg chg="add del">
          <ac:chgData name="Chantal Hohermuth-Weber" userId="ee4cdc31-d9fa-4b61-bdf4-b7f0716af33b" providerId="ADAL" clId="{C5C5CDB2-51C7-4117-88C0-12ABC77D37B5}" dt="2023-09-22T07:23:50.872" v="2309" actId="22"/>
          <ac:picMkLst>
            <pc:docMk/>
            <pc:sldMk cId="449134353" sldId="337"/>
            <ac:picMk id="5" creationId="{B8ADAC3A-2273-E3C0-49CC-7378106F9E52}"/>
          </ac:picMkLst>
        </pc:picChg>
      </pc:sldChg>
      <pc:sldChg chg="addSp modSp new mod">
        <pc:chgData name="Chantal Hohermuth-Weber" userId="ee4cdc31-d9fa-4b61-bdf4-b7f0716af33b" providerId="ADAL" clId="{C5C5CDB2-51C7-4117-88C0-12ABC77D37B5}" dt="2023-09-22T07:36:31.323" v="2566" actId="20577"/>
        <pc:sldMkLst>
          <pc:docMk/>
          <pc:sldMk cId="178182808" sldId="338"/>
        </pc:sldMkLst>
        <pc:spChg chg="mod">
          <ac:chgData name="Chantal Hohermuth-Weber" userId="ee4cdc31-d9fa-4b61-bdf4-b7f0716af33b" providerId="ADAL" clId="{C5C5CDB2-51C7-4117-88C0-12ABC77D37B5}" dt="2023-09-22T07:36:31.323" v="2566" actId="20577"/>
          <ac:spMkLst>
            <pc:docMk/>
            <pc:sldMk cId="178182808" sldId="338"/>
            <ac:spMk id="3" creationId="{08ACA940-2EB5-00B6-2D12-81562476D243}"/>
          </ac:spMkLst>
        </pc:spChg>
        <pc:picChg chg="add mod">
          <ac:chgData name="Chantal Hohermuth-Weber" userId="ee4cdc31-d9fa-4b61-bdf4-b7f0716af33b" providerId="ADAL" clId="{C5C5CDB2-51C7-4117-88C0-12ABC77D37B5}" dt="2023-09-22T07:18:52.962" v="2153" actId="14100"/>
          <ac:picMkLst>
            <pc:docMk/>
            <pc:sldMk cId="178182808" sldId="338"/>
            <ac:picMk id="5" creationId="{329E4524-A810-054F-9365-CA2F1CF788B4}"/>
          </ac:picMkLst>
        </pc:picChg>
      </pc:sldChg>
      <pc:sldChg chg="new del">
        <pc:chgData name="Chantal Hohermuth-Weber" userId="ee4cdc31-d9fa-4b61-bdf4-b7f0716af33b" providerId="ADAL" clId="{C5C5CDB2-51C7-4117-88C0-12ABC77D37B5}" dt="2023-09-22T07:19:51.006" v="2156" actId="680"/>
        <pc:sldMkLst>
          <pc:docMk/>
          <pc:sldMk cId="1165369553" sldId="339"/>
        </pc:sldMkLst>
      </pc:sldChg>
      <pc:sldChg chg="modSp add ord modAnim">
        <pc:chgData name="Chantal Hohermuth-Weber" userId="ee4cdc31-d9fa-4b61-bdf4-b7f0716af33b" providerId="ADAL" clId="{C5C5CDB2-51C7-4117-88C0-12ABC77D37B5}" dt="2023-10-24T12:12:15.116" v="3475"/>
        <pc:sldMkLst>
          <pc:docMk/>
          <pc:sldMk cId="1722140032" sldId="339"/>
        </pc:sldMkLst>
        <pc:spChg chg="mod">
          <ac:chgData name="Chantal Hohermuth-Weber" userId="ee4cdc31-d9fa-4b61-bdf4-b7f0716af33b" providerId="ADAL" clId="{C5C5CDB2-51C7-4117-88C0-12ABC77D37B5}" dt="2023-09-22T07:36:18.117" v="2555" actId="20577"/>
          <ac:spMkLst>
            <pc:docMk/>
            <pc:sldMk cId="1722140032" sldId="339"/>
            <ac:spMk id="2" creationId="{00000000-0000-0000-0000-000000000000}"/>
          </ac:spMkLst>
        </pc:spChg>
      </pc:sldChg>
      <pc:sldChg chg="modSp add modTransition modAnim">
        <pc:chgData name="Chantal Hohermuth-Weber" userId="ee4cdc31-d9fa-4b61-bdf4-b7f0716af33b" providerId="ADAL" clId="{C5C5CDB2-51C7-4117-88C0-12ABC77D37B5}" dt="2023-10-24T12:10:16.571" v="3447"/>
        <pc:sldMkLst>
          <pc:docMk/>
          <pc:sldMk cId="839186721" sldId="340"/>
        </pc:sldMkLst>
        <pc:spChg chg="mod">
          <ac:chgData name="Chantal Hohermuth-Weber" userId="ee4cdc31-d9fa-4b61-bdf4-b7f0716af33b" providerId="ADAL" clId="{C5C5CDB2-51C7-4117-88C0-12ABC77D37B5}" dt="2023-09-28T05:37:27.253" v="2801" actId="20577"/>
          <ac:spMkLst>
            <pc:docMk/>
            <pc:sldMk cId="839186721" sldId="340"/>
            <ac:spMk id="3" creationId="{00000000-0000-0000-0000-000000000000}"/>
          </ac:spMkLst>
        </pc:spChg>
      </pc:sldChg>
      <pc:sldChg chg="modSp add mod">
        <pc:chgData name="Chantal Hohermuth-Weber" userId="ee4cdc31-d9fa-4b61-bdf4-b7f0716af33b" providerId="ADAL" clId="{C5C5CDB2-51C7-4117-88C0-12ABC77D37B5}" dt="2023-09-22T07:40:55.159" v="2704" actId="20577"/>
        <pc:sldMkLst>
          <pc:docMk/>
          <pc:sldMk cId="958067796" sldId="341"/>
        </pc:sldMkLst>
        <pc:spChg chg="mod">
          <ac:chgData name="Chantal Hohermuth-Weber" userId="ee4cdc31-d9fa-4b61-bdf4-b7f0716af33b" providerId="ADAL" clId="{C5C5CDB2-51C7-4117-88C0-12ABC77D37B5}" dt="2023-09-22T07:40:55.159" v="2704" actId="20577"/>
          <ac:spMkLst>
            <pc:docMk/>
            <pc:sldMk cId="958067796" sldId="341"/>
            <ac:spMk id="3" creationId="{5817DD38-8729-049C-F99F-8BAD554D243C}"/>
          </ac:spMkLst>
        </pc:spChg>
      </pc:sldChg>
      <pc:sldChg chg="new del">
        <pc:chgData name="Chantal Hohermuth-Weber" userId="ee4cdc31-d9fa-4b61-bdf4-b7f0716af33b" providerId="ADAL" clId="{C5C5CDB2-51C7-4117-88C0-12ABC77D37B5}" dt="2023-09-22T07:41:26.987" v="2706" actId="680"/>
        <pc:sldMkLst>
          <pc:docMk/>
          <pc:sldMk cId="2619692601" sldId="342"/>
        </pc:sldMkLst>
      </pc:sldChg>
      <pc:sldChg chg="modSp new mod">
        <pc:chgData name="Chantal Hohermuth-Weber" userId="ee4cdc31-d9fa-4b61-bdf4-b7f0716af33b" providerId="ADAL" clId="{C5C5CDB2-51C7-4117-88C0-12ABC77D37B5}" dt="2023-09-22T07:42:11.712" v="2714" actId="20577"/>
        <pc:sldMkLst>
          <pc:docMk/>
          <pc:sldMk cId="4139305782" sldId="342"/>
        </pc:sldMkLst>
        <pc:spChg chg="mod">
          <ac:chgData name="Chantal Hohermuth-Weber" userId="ee4cdc31-d9fa-4b61-bdf4-b7f0716af33b" providerId="ADAL" clId="{C5C5CDB2-51C7-4117-88C0-12ABC77D37B5}" dt="2023-09-22T07:42:11.712" v="2714" actId="20577"/>
          <ac:spMkLst>
            <pc:docMk/>
            <pc:sldMk cId="4139305782" sldId="342"/>
            <ac:spMk id="3" creationId="{611494EF-E651-20A5-E1A9-4A710B03E92F}"/>
          </ac:spMkLst>
        </pc:spChg>
      </pc:sldChg>
      <pc:sldChg chg="addSp modSp new mod">
        <pc:chgData name="Chantal Hohermuth-Weber" userId="ee4cdc31-d9fa-4b61-bdf4-b7f0716af33b" providerId="ADAL" clId="{C5C5CDB2-51C7-4117-88C0-12ABC77D37B5}" dt="2023-11-08T06:38:34.350" v="3727" actId="1076"/>
        <pc:sldMkLst>
          <pc:docMk/>
          <pc:sldMk cId="1619253946" sldId="343"/>
        </pc:sldMkLst>
        <pc:spChg chg="mod">
          <ac:chgData name="Chantal Hohermuth-Weber" userId="ee4cdc31-d9fa-4b61-bdf4-b7f0716af33b" providerId="ADAL" clId="{C5C5CDB2-51C7-4117-88C0-12ABC77D37B5}" dt="2023-09-22T07:42:16.031" v="2718" actId="20577"/>
          <ac:spMkLst>
            <pc:docMk/>
            <pc:sldMk cId="1619253946" sldId="343"/>
            <ac:spMk id="3" creationId="{0C92050B-2F06-41C0-BF3F-59543026FBEC}"/>
          </ac:spMkLst>
        </pc:spChg>
        <pc:picChg chg="add mod">
          <ac:chgData name="Chantal Hohermuth-Weber" userId="ee4cdc31-d9fa-4b61-bdf4-b7f0716af33b" providerId="ADAL" clId="{C5C5CDB2-51C7-4117-88C0-12ABC77D37B5}" dt="2023-09-22T07:42:32.620" v="2722" actId="1076"/>
          <ac:picMkLst>
            <pc:docMk/>
            <pc:sldMk cId="1619253946" sldId="343"/>
            <ac:picMk id="5" creationId="{1E1A8774-02BF-A97D-D593-90862575729C}"/>
          </ac:picMkLst>
        </pc:picChg>
        <pc:picChg chg="mod">
          <ac:chgData name="Chantal Hohermuth-Weber" userId="ee4cdc31-d9fa-4b61-bdf4-b7f0716af33b" providerId="ADAL" clId="{C5C5CDB2-51C7-4117-88C0-12ABC77D37B5}" dt="2023-11-08T06:38:34.350" v="3727" actId="1076"/>
          <ac:picMkLst>
            <pc:docMk/>
            <pc:sldMk cId="1619253946" sldId="343"/>
            <ac:picMk id="6" creationId="{1A2CFC71-942D-058C-9D5F-DAA77B422B6F}"/>
          </ac:picMkLst>
        </pc:picChg>
      </pc:sldChg>
      <pc:sldChg chg="addSp delSp modSp new mod">
        <pc:chgData name="Chantal Hohermuth-Weber" userId="ee4cdc31-d9fa-4b61-bdf4-b7f0716af33b" providerId="ADAL" clId="{C5C5CDB2-51C7-4117-88C0-12ABC77D37B5}" dt="2023-11-08T06:38:30.157" v="3726" actId="1076"/>
        <pc:sldMkLst>
          <pc:docMk/>
          <pc:sldMk cId="1103519357" sldId="344"/>
        </pc:sldMkLst>
        <pc:spChg chg="mod">
          <ac:chgData name="Chantal Hohermuth-Weber" userId="ee4cdc31-d9fa-4b61-bdf4-b7f0716af33b" providerId="ADAL" clId="{C5C5CDB2-51C7-4117-88C0-12ABC77D37B5}" dt="2023-11-08T06:38:25.441" v="3725" actId="20577"/>
          <ac:spMkLst>
            <pc:docMk/>
            <pc:sldMk cId="1103519357" sldId="344"/>
            <ac:spMk id="3" creationId="{4028568E-6339-A845-B68F-51753FD8EF41}"/>
          </ac:spMkLst>
        </pc:spChg>
        <pc:picChg chg="add del mod">
          <ac:chgData name="Chantal Hohermuth-Weber" userId="ee4cdc31-d9fa-4b61-bdf4-b7f0716af33b" providerId="ADAL" clId="{C5C5CDB2-51C7-4117-88C0-12ABC77D37B5}" dt="2023-09-22T07:45:39.205" v="2770" actId="478"/>
          <ac:picMkLst>
            <pc:docMk/>
            <pc:sldMk cId="1103519357" sldId="344"/>
            <ac:picMk id="5" creationId="{7992DAB5-E745-AC37-DB22-937C7BCD6E8B}"/>
          </ac:picMkLst>
        </pc:picChg>
        <pc:picChg chg="add mod">
          <ac:chgData name="Chantal Hohermuth-Weber" userId="ee4cdc31-d9fa-4b61-bdf4-b7f0716af33b" providerId="ADAL" clId="{C5C5CDB2-51C7-4117-88C0-12ABC77D37B5}" dt="2023-11-08T06:38:30.157" v="3726" actId="1076"/>
          <ac:picMkLst>
            <pc:docMk/>
            <pc:sldMk cId="1103519357" sldId="344"/>
            <ac:picMk id="7" creationId="{B9AEC104-FEA3-ECF4-4433-6B48A7928AEF}"/>
          </ac:picMkLst>
        </pc:picChg>
      </pc:sldChg>
      <pc:sldChg chg="addSp delSp modSp new mod">
        <pc:chgData name="Chantal Hohermuth-Weber" userId="ee4cdc31-d9fa-4b61-bdf4-b7f0716af33b" providerId="ADAL" clId="{C5C5CDB2-51C7-4117-88C0-12ABC77D37B5}" dt="2023-11-08T06:39:06.778" v="3777" actId="20577"/>
        <pc:sldMkLst>
          <pc:docMk/>
          <pc:sldMk cId="3820598966" sldId="345"/>
        </pc:sldMkLst>
        <pc:spChg chg="mod">
          <ac:chgData name="Chantal Hohermuth-Weber" userId="ee4cdc31-d9fa-4b61-bdf4-b7f0716af33b" providerId="ADAL" clId="{C5C5CDB2-51C7-4117-88C0-12ABC77D37B5}" dt="2023-11-08T06:39:06.778" v="3777" actId="20577"/>
          <ac:spMkLst>
            <pc:docMk/>
            <pc:sldMk cId="3820598966" sldId="345"/>
            <ac:spMk id="3" creationId="{9D3F48BE-E054-DC6B-FD58-6BA4A06497A3}"/>
          </ac:spMkLst>
        </pc:spChg>
        <pc:spChg chg="add del mod">
          <ac:chgData name="Chantal Hohermuth-Weber" userId="ee4cdc31-d9fa-4b61-bdf4-b7f0716af33b" providerId="ADAL" clId="{C5C5CDB2-51C7-4117-88C0-12ABC77D37B5}" dt="2023-11-08T06:38:47.367" v="3729" actId="21"/>
          <ac:spMkLst>
            <pc:docMk/>
            <pc:sldMk cId="3820598966" sldId="345"/>
            <ac:spMk id="5" creationId="{0022E53C-180A-3B51-94CA-B4704A723C66}"/>
          </ac:spMkLst>
        </pc:spChg>
        <pc:picChg chg="add mod">
          <ac:chgData name="Chantal Hohermuth-Weber" userId="ee4cdc31-d9fa-4b61-bdf4-b7f0716af33b" providerId="ADAL" clId="{C5C5CDB2-51C7-4117-88C0-12ABC77D37B5}" dt="2023-09-22T07:44:46.723" v="2742" actId="14100"/>
          <ac:picMkLst>
            <pc:docMk/>
            <pc:sldMk cId="3820598966" sldId="345"/>
            <ac:picMk id="7" creationId="{283901B7-67C8-9F8B-283E-78A79F29ABC5}"/>
          </ac:picMkLst>
        </pc:picChg>
      </pc:sldChg>
      <pc:sldChg chg="new del">
        <pc:chgData name="Chantal Hohermuth-Weber" userId="ee4cdc31-d9fa-4b61-bdf4-b7f0716af33b" providerId="ADAL" clId="{C5C5CDB2-51C7-4117-88C0-12ABC77D37B5}" dt="2023-09-22T07:46:17.874" v="2778" actId="2696"/>
        <pc:sldMkLst>
          <pc:docMk/>
          <pc:sldMk cId="3507338610" sldId="346"/>
        </pc:sldMkLst>
      </pc:sldChg>
      <pc:sldChg chg="modSp new mod ord">
        <pc:chgData name="Chantal Hohermuth-Weber" userId="ee4cdc31-d9fa-4b61-bdf4-b7f0716af33b" providerId="ADAL" clId="{C5C5CDB2-51C7-4117-88C0-12ABC77D37B5}" dt="2023-09-22T07:46:13.036" v="2777"/>
        <pc:sldMkLst>
          <pc:docMk/>
          <pc:sldMk cId="3587960590" sldId="347"/>
        </pc:sldMkLst>
        <pc:spChg chg="mod">
          <ac:chgData name="Chantal Hohermuth-Weber" userId="ee4cdc31-d9fa-4b61-bdf4-b7f0716af33b" providerId="ADAL" clId="{C5C5CDB2-51C7-4117-88C0-12ABC77D37B5}" dt="2023-09-22T07:46:13.036" v="2777"/>
          <ac:spMkLst>
            <pc:docMk/>
            <pc:sldMk cId="3587960590" sldId="347"/>
            <ac:spMk id="2" creationId="{F9617FED-AA08-3782-CD46-858B1FD85F42}"/>
          </ac:spMkLst>
        </pc:spChg>
      </pc:sldChg>
      <pc:sldChg chg="new del ord">
        <pc:chgData name="Chantal Hohermuth-Weber" userId="ee4cdc31-d9fa-4b61-bdf4-b7f0716af33b" providerId="ADAL" clId="{C5C5CDB2-51C7-4117-88C0-12ABC77D37B5}" dt="2023-09-22T07:46:49.473" v="2783" actId="680"/>
        <pc:sldMkLst>
          <pc:docMk/>
          <pc:sldMk cId="1219132912" sldId="348"/>
        </pc:sldMkLst>
      </pc:sldChg>
      <pc:sldChg chg="addSp delSp modSp new mod">
        <pc:chgData name="Chantal Hohermuth-Weber" userId="ee4cdc31-d9fa-4b61-bdf4-b7f0716af33b" providerId="ADAL" clId="{C5C5CDB2-51C7-4117-88C0-12ABC77D37B5}" dt="2023-11-08T06:37:27.160" v="3678" actId="20577"/>
        <pc:sldMkLst>
          <pc:docMk/>
          <pc:sldMk cId="1526500510" sldId="348"/>
        </pc:sldMkLst>
        <pc:spChg chg="mod">
          <ac:chgData name="Chantal Hohermuth-Weber" userId="ee4cdc31-d9fa-4b61-bdf4-b7f0716af33b" providerId="ADAL" clId="{C5C5CDB2-51C7-4117-88C0-12ABC77D37B5}" dt="2023-11-08T06:37:27.160" v="3678" actId="20577"/>
          <ac:spMkLst>
            <pc:docMk/>
            <pc:sldMk cId="1526500510" sldId="348"/>
            <ac:spMk id="3" creationId="{5EDD6AF1-DEC0-43A4-C8A1-D6D87B431A18}"/>
          </ac:spMkLst>
        </pc:spChg>
        <pc:picChg chg="add del">
          <ac:chgData name="Chantal Hohermuth-Weber" userId="ee4cdc31-d9fa-4b61-bdf4-b7f0716af33b" providerId="ADAL" clId="{C5C5CDB2-51C7-4117-88C0-12ABC77D37B5}" dt="2023-09-22T07:47:05.238" v="2786" actId="22"/>
          <ac:picMkLst>
            <pc:docMk/>
            <pc:sldMk cId="1526500510" sldId="348"/>
            <ac:picMk id="5" creationId="{5CA6AB67-1381-E84A-B984-5E0720865132}"/>
          </ac:picMkLst>
        </pc:picChg>
      </pc:sldChg>
      <pc:sldChg chg="modSp mod">
        <pc:chgData name="Chantal Hohermuth-Weber" userId="ee4cdc31-d9fa-4b61-bdf4-b7f0716af33b" providerId="ADAL" clId="{C5C5CDB2-51C7-4117-88C0-12ABC77D37B5}" dt="2023-11-08T06:39:29.417" v="3782" actId="1076"/>
        <pc:sldMkLst>
          <pc:docMk/>
          <pc:sldMk cId="592117866" sldId="350"/>
        </pc:sldMkLst>
        <pc:spChg chg="mod">
          <ac:chgData name="Chantal Hohermuth-Weber" userId="ee4cdc31-d9fa-4b61-bdf4-b7f0716af33b" providerId="ADAL" clId="{C5C5CDB2-51C7-4117-88C0-12ABC77D37B5}" dt="2023-11-08T06:39:26.984" v="3781" actId="20577"/>
          <ac:spMkLst>
            <pc:docMk/>
            <pc:sldMk cId="592117866" sldId="350"/>
            <ac:spMk id="5" creationId="{0022E53C-180A-3B51-94CA-B4704A723C66}"/>
          </ac:spMkLst>
        </pc:spChg>
        <pc:picChg chg="mod">
          <ac:chgData name="Chantal Hohermuth-Weber" userId="ee4cdc31-d9fa-4b61-bdf4-b7f0716af33b" providerId="ADAL" clId="{C5C5CDB2-51C7-4117-88C0-12ABC77D37B5}" dt="2023-11-08T06:39:29.417" v="3782" actId="1076"/>
          <ac:picMkLst>
            <pc:docMk/>
            <pc:sldMk cId="592117866" sldId="350"/>
            <ac:picMk id="6" creationId="{BFB9487B-BC26-0E5E-FF63-0C962F7C6B8B}"/>
          </ac:picMkLst>
        </pc:picChg>
      </pc:sldChg>
      <pc:sldChg chg="modSp new mod">
        <pc:chgData name="Chantal Hohermuth-Weber" userId="ee4cdc31-d9fa-4b61-bdf4-b7f0716af33b" providerId="ADAL" clId="{C5C5CDB2-51C7-4117-88C0-12ABC77D37B5}" dt="2023-11-07T16:19:01.530" v="3586" actId="6549"/>
        <pc:sldMkLst>
          <pc:docMk/>
          <pc:sldMk cId="442403243" sldId="351"/>
        </pc:sldMkLst>
        <pc:spChg chg="mod">
          <ac:chgData name="Chantal Hohermuth-Weber" userId="ee4cdc31-d9fa-4b61-bdf4-b7f0716af33b" providerId="ADAL" clId="{C5C5CDB2-51C7-4117-88C0-12ABC77D37B5}" dt="2023-11-07T16:19:01.530" v="3586" actId="6549"/>
          <ac:spMkLst>
            <pc:docMk/>
            <pc:sldMk cId="442403243" sldId="351"/>
            <ac:spMk id="3" creationId="{BF9FFD89-A90E-26ED-831E-2DFB94CC38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B2CB1649-BBB1-48AD-8BB3-004EDC86D938}" type="datetimeFigureOut">
              <a:rPr lang="de-CH"/>
              <a:pPr>
                <a:defRPr/>
              </a:pPr>
              <a:t>08.11.2023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32925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012E9641-E88F-4EBF-A46A-07A8069782A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509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0" y="0"/>
            <a:ext cx="6794500" cy="9931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marL="742950" indent="-28575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marL="11430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marL="16002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marL="20574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>
              <a:defRPr/>
            </a:pPr>
            <a:endParaRPr lang="de-CH" altLang="de-DE"/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0" y="0"/>
            <a:ext cx="6794500" cy="9931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marL="742950" indent="-28575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marL="11430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marL="16002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marL="20574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>
              <a:defRPr/>
            </a:pPr>
            <a:endParaRPr lang="de-CH" alt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7788" y="0"/>
            <a:ext cx="2892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62000"/>
            <a:ext cx="4973637" cy="37306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724400"/>
            <a:ext cx="4951413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447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7788" y="9447213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982DB080-9392-48ED-8395-9C343DFA18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09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AB56EAE9-C0C8-431A-B10A-2945891CDF92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740CD62-ECA9-4320-8921-E96298D4D04D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16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0FC7E488-53CC-4902-A33B-1DB146B61CA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17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237BD112-70CE-44C1-B68C-772E22A8F864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18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237BD112-70CE-44C1-B68C-772E22A8F864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19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52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C7D542D5-A82E-4D4E-B596-C45C619402D7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22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C7D542D5-A82E-4D4E-B596-C45C619402D7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23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61DE6692-7C86-4D14-882F-55E73EFDC520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24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C7D542D5-A82E-4D4E-B596-C45C619402D7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25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61DE6692-7C86-4D14-882F-55E73EFDC520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26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C7D542D5-A82E-4D4E-B596-C45C619402D7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27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2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1E93DD2-B689-4E82-809B-9E058F3E5D64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61DE6692-7C86-4D14-882F-55E73EFDC520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28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02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624E0E57-DC31-4921-887C-50B1012D557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37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01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624E0E57-DC31-4921-887C-50B1012D557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38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624E0E57-DC31-4921-887C-50B1012D557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39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951775B0-03FE-44CA-AE57-2C8848F2F2B5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3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951775B0-03FE-44CA-AE57-2C8848F2F2B5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4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1AFE9E71-6121-4E5C-AFA5-B2BB9ADEF686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5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BDD18084-D967-4B7B-AEB6-AE18036EAEB4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10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8870576-8E23-41EB-989D-EB3E433F263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13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8870576-8E23-41EB-989D-EB3E433F263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14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8870576-8E23-41EB-989D-EB3E433F263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15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2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4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 txBox="1">
            <a:spLocks/>
          </p:cNvSpPr>
          <p:nvPr/>
        </p:nvSpPr>
        <p:spPr>
          <a:xfrm>
            <a:off x="6850063" y="6608763"/>
            <a:ext cx="1408112" cy="1873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1">
                <a:solidFill>
                  <a:schemeClr val="tx1"/>
                </a:solidFill>
                <a:latin typeface="Frutiger LT Com 55 Roman"/>
                <a:cs typeface="Frutiger LT Com 55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81CB2F7-70F3-BB43-AD80-7CA3998BC1DF}" type="datetime3">
              <a:rPr lang="de-CH" smtClean="0">
                <a:latin typeface="Verdana"/>
                <a:ea typeface="+mn-e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08/11/23</a:t>
            </a:fld>
            <a:endParaRPr lang="de-DE" dirty="0">
              <a:latin typeface="Verdana"/>
              <a:ea typeface="+mn-ea"/>
              <a:cs typeface="Verdana"/>
            </a:endParaRPr>
          </a:p>
        </p:txBody>
      </p:sp>
      <p:sp>
        <p:nvSpPr>
          <p:cNvPr id="4" name="Foliennummernplatzhalter 5"/>
          <p:cNvSpPr txBox="1">
            <a:spLocks/>
          </p:cNvSpPr>
          <p:nvPr/>
        </p:nvSpPr>
        <p:spPr bwMode="auto">
          <a:xfrm>
            <a:off x="8291513" y="6608763"/>
            <a:ext cx="6937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t>· Folie </a:t>
            </a:r>
            <a:fld id="{50C7EA40-E66A-4419-ACDA-EA94AD52CA1B}" type="slidenum"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pPr eaLnBrk="1" hangingPunct="1"/>
              <a:t>‹Nr.›</a:t>
            </a:fld>
            <a:endParaRPr lang="de-DE" altLang="de-DE" sz="900" i="1">
              <a:latin typeface="Verdana" pitchFamily="34" charset="0"/>
              <a:ea typeface="Frutiger LT Com 55 Roman" pitchFamily="34" charset="0"/>
              <a:cs typeface="Verdana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764926" y="988232"/>
            <a:ext cx="8015007" cy="307576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i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50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 txBox="1">
            <a:spLocks/>
          </p:cNvSpPr>
          <p:nvPr/>
        </p:nvSpPr>
        <p:spPr>
          <a:xfrm>
            <a:off x="6850063" y="6608763"/>
            <a:ext cx="1408112" cy="1873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1">
                <a:solidFill>
                  <a:schemeClr val="tx1"/>
                </a:solidFill>
                <a:latin typeface="Frutiger LT Com 55 Roman"/>
                <a:cs typeface="Frutiger LT Com 55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81CB2F7-70F3-BB43-AD80-7CA3998BC1DF}" type="datetime3">
              <a:rPr lang="de-CH" smtClean="0">
                <a:latin typeface="Verdana"/>
                <a:ea typeface="+mn-e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08/11/23</a:t>
            </a:fld>
            <a:endParaRPr lang="de-DE" dirty="0">
              <a:latin typeface="Verdana"/>
              <a:ea typeface="+mn-ea"/>
              <a:cs typeface="Verdana"/>
            </a:endParaRPr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 bwMode="auto">
          <a:xfrm>
            <a:off x="8291513" y="6608763"/>
            <a:ext cx="6937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t>· Folie </a:t>
            </a:r>
            <a:fld id="{67B9606B-7E90-442E-A88B-87B932F6405E}" type="slidenum"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pPr eaLnBrk="1" hangingPunct="1"/>
              <a:t>‹Nr.›</a:t>
            </a:fld>
            <a:endParaRPr lang="de-DE" altLang="de-DE" sz="900" i="1">
              <a:latin typeface="Verdana" pitchFamily="34" charset="0"/>
              <a:ea typeface="Frutiger LT Com 55 Roman" pitchFamily="34" charset="0"/>
              <a:cs typeface="Verdana" pitchFamily="34" charset="0"/>
            </a:endParaRPr>
          </a:p>
        </p:txBody>
      </p:sp>
      <p:sp>
        <p:nvSpPr>
          <p:cNvPr id="9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1067693" y="1106424"/>
            <a:ext cx="2549696" cy="1636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1067693" y="2892425"/>
            <a:ext cx="2549696" cy="1636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1067693" y="4678426"/>
            <a:ext cx="2549696" cy="1636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half" idx="2"/>
          </p:nvPr>
        </p:nvSpPr>
        <p:spPr>
          <a:xfrm>
            <a:off x="1067694" y="335227"/>
            <a:ext cx="7917026" cy="3641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1"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3987710" y="1003986"/>
            <a:ext cx="5081587" cy="50625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>
                <a:latin typeface="Verdana"/>
                <a:cs typeface="Verdana"/>
              </a:defRPr>
            </a:lvl1pPr>
            <a:lvl2pPr marL="0" indent="-360000">
              <a:buClr>
                <a:srgbClr val="0D6ABC"/>
              </a:buClr>
              <a:buFont typeface="Arial"/>
              <a:buChar char="•"/>
              <a:defRPr sz="2300">
                <a:latin typeface="Verdana"/>
                <a:cs typeface="Verdana"/>
              </a:defRPr>
            </a:lvl2pPr>
            <a:lvl3pPr>
              <a:defRPr sz="2800">
                <a:latin typeface="Verdana"/>
                <a:cs typeface="Verdana"/>
              </a:defRPr>
            </a:lvl3pPr>
            <a:lvl4pPr>
              <a:defRPr sz="2800">
                <a:latin typeface="Verdana"/>
                <a:cs typeface="Verdana"/>
              </a:defRPr>
            </a:lvl4pPr>
            <a:lvl5pPr>
              <a:defRPr sz="28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95958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/>
          </p:cNvSpPr>
          <p:nvPr/>
        </p:nvSpPr>
        <p:spPr>
          <a:xfrm>
            <a:off x="6850063" y="6608763"/>
            <a:ext cx="1408112" cy="1873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1">
                <a:solidFill>
                  <a:schemeClr val="tx1"/>
                </a:solidFill>
                <a:latin typeface="Frutiger LT Com 55 Roman"/>
                <a:cs typeface="Frutiger LT Com 55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81CB2F7-70F3-BB43-AD80-7CA3998BC1DF}" type="datetime3">
              <a:rPr lang="de-CH" smtClean="0">
                <a:latin typeface="Verdana"/>
                <a:ea typeface="+mn-e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08/11/23</a:t>
            </a:fld>
            <a:endParaRPr lang="de-DE" dirty="0">
              <a:latin typeface="Verdana"/>
              <a:ea typeface="+mn-ea"/>
              <a:cs typeface="Verdana"/>
            </a:endParaRP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 bwMode="auto">
          <a:xfrm>
            <a:off x="8291513" y="6608763"/>
            <a:ext cx="6937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t>· Folie </a:t>
            </a:r>
            <a:fld id="{89CF3C61-00DD-405F-8B41-B25C6F197B50}" type="slidenum"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pPr eaLnBrk="1" hangingPunct="1"/>
              <a:t>‹Nr.›</a:t>
            </a:fld>
            <a:endParaRPr lang="de-DE" altLang="de-DE" sz="900" i="1">
              <a:latin typeface="Verdana" pitchFamily="34" charset="0"/>
              <a:ea typeface="Frutiger LT Com 55 Roman" pitchFamily="34" charset="0"/>
              <a:cs typeface="Verdana" pitchFamily="34" charset="0"/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/>
          </p:nvPr>
        </p:nvSpPr>
        <p:spPr>
          <a:xfrm>
            <a:off x="1067694" y="335227"/>
            <a:ext cx="7917026" cy="3641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1"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1067694" y="1003986"/>
            <a:ext cx="7917026" cy="53290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>
                <a:latin typeface="Verdana"/>
                <a:cs typeface="Verdana"/>
              </a:defRPr>
            </a:lvl1pPr>
            <a:lvl2pPr marL="0" indent="-360000">
              <a:buClr>
                <a:srgbClr val="0D6ABC"/>
              </a:buClr>
              <a:buFont typeface="Arial"/>
              <a:buChar char="•"/>
              <a:defRPr sz="2300">
                <a:latin typeface="Verdana"/>
                <a:cs typeface="Verdana"/>
              </a:defRPr>
            </a:lvl2pPr>
            <a:lvl3pPr>
              <a:defRPr sz="2800">
                <a:latin typeface="Verdana"/>
                <a:cs typeface="Verdana"/>
              </a:defRPr>
            </a:lvl3pPr>
            <a:lvl4pPr>
              <a:defRPr sz="2800">
                <a:latin typeface="Verdana"/>
                <a:cs typeface="Verdana"/>
              </a:defRPr>
            </a:lvl4pPr>
            <a:lvl5pPr>
              <a:defRPr sz="28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8326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15313" cy="13398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247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13C0C-F026-4B4B-87C6-7515AF51C110}" type="datetimeFigureOut">
              <a:rPr lang="de-CH"/>
              <a:pPr>
                <a:defRPr/>
              </a:pPr>
              <a:t>08.11.2023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2C2E-A6E3-4514-8760-443794603FB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803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9" r:id="rId4"/>
    <p:sldLayoutId id="2147483720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7353300" algn="r"/>
                <a:tab pos="7981950" algn="r"/>
              </a:tabLst>
            </a:pPr>
            <a:r>
              <a:rPr lang="de-CH" altLang="de-DE" sz="3600" dirty="0">
                <a:solidFill>
                  <a:srgbClr val="0070C0"/>
                </a:solidFill>
                <a:latin typeface="Frutiger LT Com 55 Roman" pitchFamily="34" charset="0"/>
              </a:rPr>
              <a:t>BERUFSMATURITÄT</a:t>
            </a:r>
            <a:br>
              <a:rPr lang="de-CH" altLang="de-DE" sz="3600" dirty="0">
                <a:solidFill>
                  <a:srgbClr val="0070C0"/>
                </a:solidFill>
                <a:latin typeface="Frutiger LT Com 55 Roman" pitchFamily="34" charset="0"/>
              </a:rPr>
            </a:br>
            <a:r>
              <a:rPr lang="de-CH" altLang="de-DE" sz="3600" b="0" dirty="0">
                <a:solidFill>
                  <a:srgbClr val="0070C0"/>
                </a:solidFill>
                <a:latin typeface="Frutiger LT Com 55 Roman" pitchFamily="34" charset="0"/>
              </a:rPr>
              <a:t>öffnet Türen …</a:t>
            </a:r>
            <a:r>
              <a:rPr lang="de-CH" sz="2000" b="0" dirty="0">
                <a:latin typeface="Frutiger LT Com 55 Roman" panose="020B0503030504020204" pitchFamily="34" charset="0"/>
              </a:rPr>
              <a:t/>
            </a:r>
            <a:br>
              <a:rPr lang="de-CH" sz="2000" b="0" dirty="0">
                <a:latin typeface="Frutiger LT Com 55 Roman" panose="020B0503030504020204" pitchFamily="34" charset="0"/>
              </a:rPr>
            </a:br>
            <a:r>
              <a:rPr lang="de-CH" sz="1000" b="0" dirty="0">
                <a:latin typeface="Frutiger LT Com 55 Roman" panose="020B0503030504020204" pitchFamily="34" charset="0"/>
              </a:rPr>
              <a:t/>
            </a:r>
            <a:br>
              <a:rPr lang="de-CH" sz="1000" b="0" dirty="0">
                <a:latin typeface="Frutiger LT Com 55 Roman" panose="020B0503030504020204" pitchFamily="34" charset="0"/>
              </a:rPr>
            </a:br>
            <a:r>
              <a:rPr lang="de-CH" sz="1000" b="0" dirty="0">
                <a:latin typeface="Frutiger LT Com 55 Roman" panose="020B0503030504020204" pitchFamily="34" charset="0"/>
              </a:rPr>
              <a:t>						</a:t>
            </a:r>
            <a:r>
              <a:rPr lang="de-CH" sz="2000" dirty="0"/>
              <a:t/>
            </a:r>
            <a:br>
              <a:rPr lang="de-CH" sz="2000" dirty="0"/>
            </a:br>
            <a:endParaRPr lang="de-CH" sz="20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5. Bildungsziele der Berufsmaturität</a:t>
            </a:r>
          </a:p>
          <a:p>
            <a:endParaRPr lang="de-CH" sz="2400" dirty="0">
              <a:latin typeface="Frutiger LT Com 55 Roman" panose="020B0503030504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Com 55 Roman" panose="020B0503030504020204" pitchFamily="34" charset="0"/>
              </a:rPr>
              <a:t>Breite Allgemeinbildung</a:t>
            </a: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Com 55 Roman" panose="020B0503030504020204" pitchFamily="34" charset="0"/>
              </a:rPr>
              <a:t>Basis für lebenslange Weiterbildung</a:t>
            </a: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Com 55 Roman" panose="020B0503030504020204" pitchFamily="34" charset="0"/>
              </a:rPr>
              <a:t>Studierfähigkeit</a:t>
            </a: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Com 55 Roman" panose="020B0503030504020204" pitchFamily="34" charset="0"/>
              </a:rPr>
              <a:t>Erfolgreiche Berufstätigkeit; gute Voraussetzung auf Stellen in höheren Positionen</a:t>
            </a:r>
          </a:p>
          <a:p>
            <a:pPr>
              <a:buClr>
                <a:srgbClr val="0070C0"/>
              </a:buClr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790228" y="1494309"/>
            <a:ext cx="6281589" cy="4238947"/>
            <a:chOff x="1476375" y="1465734"/>
            <a:chExt cx="6281589" cy="4238947"/>
          </a:xfrm>
        </p:grpSpPr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1509564" y="5164681"/>
              <a:ext cx="1447800" cy="540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Olten</a:t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Solothurn</a:t>
              </a: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3909864" y="5164681"/>
              <a:ext cx="1447800" cy="5385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Aft>
                  <a:spcPct val="5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700" dirty="0">
                  <a:latin typeface="Frutiger LT Com 55 Roman" panose="020B0503030504020204" pitchFamily="34" charset="0"/>
                </a:rPr>
                <a:t/>
              </a:r>
              <a:br>
                <a:rPr lang="de-DE" altLang="de-DE" sz="700" dirty="0"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Olten</a:t>
              </a:r>
            </a:p>
            <a:p>
              <a:pPr>
                <a:spcAft>
                  <a:spcPct val="5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altLang="de-DE" sz="1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6310164" y="5164681"/>
              <a:ext cx="1447800" cy="540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KBS Olten</a:t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KBS Solothurn</a:t>
              </a:r>
            </a:p>
          </p:txBody>
        </p:sp>
        <p:sp>
          <p:nvSpPr>
            <p:cNvPr id="14350" name="Line 3"/>
            <p:cNvSpPr>
              <a:spLocks noChangeShapeType="1"/>
            </p:cNvSpPr>
            <p:nvPr/>
          </p:nvSpPr>
          <p:spPr bwMode="auto">
            <a:xfrm flipV="1">
              <a:off x="4602163" y="2043060"/>
              <a:ext cx="0" cy="12587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1881886" y="1465734"/>
              <a:ext cx="5265309" cy="884881"/>
              <a:chOff x="1977136" y="1557338"/>
              <a:chExt cx="5265309" cy="884881"/>
            </a:xfrm>
          </p:grpSpPr>
          <p:sp>
            <p:nvSpPr>
              <p:cNvPr id="14351" name="Text Box 4"/>
              <p:cNvSpPr txBox="1">
                <a:spLocks noChangeArrowheads="1"/>
              </p:cNvSpPr>
              <p:nvPr/>
            </p:nvSpPr>
            <p:spPr bwMode="auto">
              <a:xfrm>
                <a:off x="1977136" y="1560360"/>
                <a:ext cx="5265309" cy="88185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>
                  <a:latin typeface="Frutiger LT Com 55 Roman" panose="020B0503030504020204" pitchFamily="34" charset="0"/>
                </a:endParaRPr>
              </a:p>
            </p:txBody>
          </p:sp>
          <p:sp>
            <p:nvSpPr>
              <p:cNvPr id="14352" name="Text Box 5"/>
              <p:cNvSpPr txBox="1">
                <a:spLocks noChangeArrowheads="1"/>
              </p:cNvSpPr>
              <p:nvPr/>
            </p:nvSpPr>
            <p:spPr bwMode="auto">
              <a:xfrm>
                <a:off x="1977136" y="1557338"/>
                <a:ext cx="5187251" cy="8309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1200" b="1" dirty="0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b="1" dirty="0">
                    <a:solidFill>
                      <a:srgbClr val="0070C0"/>
                    </a:solidFill>
                    <a:latin typeface="Frutiger LT Com 55 Roman" panose="020B0503030504020204" pitchFamily="34" charset="0"/>
                  </a:rPr>
                  <a:t>Berufsmaturitätsausrichtungen</a:t>
                </a: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1200" dirty="0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</p:txBody>
          </p:sp>
        </p:grpSp>
        <p:sp>
          <p:nvSpPr>
            <p:cNvPr id="14353" name="Text Box 6"/>
            <p:cNvSpPr txBox="1">
              <a:spLocks noChangeArrowheads="1"/>
            </p:cNvSpPr>
            <p:nvPr/>
          </p:nvSpPr>
          <p:spPr bwMode="auto">
            <a:xfrm>
              <a:off x="4678362" y="2536329"/>
              <a:ext cx="202805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200" b="1" dirty="0" err="1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BM-Koordinator:in</a:t>
              </a:r>
              <a:endParaRPr lang="de-DE" altLang="de-DE" sz="14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2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Koordination mit FMS</a:t>
              </a:r>
              <a:endParaRPr lang="de-DE" altLang="de-DE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4354" name="Text Box 8"/>
            <p:cNvSpPr txBox="1">
              <a:spLocks noChangeArrowheads="1"/>
            </p:cNvSpPr>
            <p:nvPr/>
          </p:nvSpPr>
          <p:spPr bwMode="auto">
            <a:xfrm>
              <a:off x="3105150" y="3760465"/>
              <a:ext cx="1447800" cy="523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>
                  <a:latin typeface="Frutiger LT Com 55 Roman" panose="020B0503030504020204" pitchFamily="34" charset="0"/>
                </a:rPr>
                <a:t>Gestalterische</a:t>
              </a:r>
              <a:br>
                <a:rPr lang="de-DE" altLang="de-DE" sz="1400">
                  <a:latin typeface="Frutiger LT Com 55 Roman" panose="020B0503030504020204" pitchFamily="34" charset="0"/>
                </a:rPr>
              </a:br>
              <a:r>
                <a:rPr lang="de-DE" altLang="de-DE" sz="1400">
                  <a:latin typeface="Frutiger LT Com 55 Roman" panose="020B0503030504020204" pitchFamily="34" charset="0"/>
                </a:rPr>
                <a:t>BM</a:t>
              </a:r>
            </a:p>
          </p:txBody>
        </p:sp>
        <p:sp>
          <p:nvSpPr>
            <p:cNvPr id="14355" name="Text Box 9"/>
            <p:cNvSpPr txBox="1">
              <a:spLocks noChangeArrowheads="1"/>
            </p:cNvSpPr>
            <p:nvPr/>
          </p:nvSpPr>
          <p:spPr bwMode="auto">
            <a:xfrm>
              <a:off x="1504950" y="3760465"/>
              <a:ext cx="1447800" cy="523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>
                  <a:latin typeface="Frutiger LT Com 55 Roman" panose="020B0503030504020204" pitchFamily="34" charset="0"/>
                </a:rPr>
                <a:t>Technische</a:t>
              </a:r>
              <a:br>
                <a:rPr lang="de-DE" altLang="de-DE" sz="1400">
                  <a:latin typeface="Frutiger LT Com 55 Roman" panose="020B0503030504020204" pitchFamily="34" charset="0"/>
                </a:rPr>
              </a:br>
              <a:r>
                <a:rPr lang="de-DE" altLang="de-DE" sz="1400">
                  <a:latin typeface="Frutiger LT Com 55 Roman" panose="020B0503030504020204" pitchFamily="34" charset="0"/>
                </a:rPr>
                <a:t>BM</a:t>
              </a:r>
            </a:p>
          </p:txBody>
        </p:sp>
        <p:sp>
          <p:nvSpPr>
            <p:cNvPr id="14356" name="Text Box 10"/>
            <p:cNvSpPr txBox="1">
              <a:spLocks noChangeArrowheads="1"/>
            </p:cNvSpPr>
            <p:nvPr/>
          </p:nvSpPr>
          <p:spPr bwMode="auto">
            <a:xfrm>
              <a:off x="6305550" y="3760465"/>
              <a:ext cx="1447800" cy="523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latin typeface="Frutiger LT Com 55 Roman" panose="020B0503030504020204" pitchFamily="34" charset="0"/>
                </a:rPr>
                <a:t>Kaufmännische</a:t>
              </a:r>
            </a:p>
          </p:txBody>
        </p:sp>
        <p:sp>
          <p:nvSpPr>
            <p:cNvPr id="14357" name="Text Box 12"/>
            <p:cNvSpPr txBox="1">
              <a:spLocks noChangeArrowheads="1"/>
            </p:cNvSpPr>
            <p:nvPr/>
          </p:nvSpPr>
          <p:spPr bwMode="auto">
            <a:xfrm>
              <a:off x="3078163" y="3693880"/>
              <a:ext cx="1447800" cy="5539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6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ARTE</a:t>
              </a: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/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endParaRPr lang="de-DE" altLang="de-DE" sz="14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4358" name="Text Box 13"/>
            <p:cNvSpPr txBox="1">
              <a:spLocks noChangeArrowheads="1"/>
            </p:cNvSpPr>
            <p:nvPr/>
          </p:nvSpPr>
          <p:spPr bwMode="auto">
            <a:xfrm>
              <a:off x="1477963" y="3693880"/>
              <a:ext cx="1447800" cy="5539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6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TALS</a:t>
              </a: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/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endParaRPr lang="de-DE" altLang="de-DE" sz="14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4359" name="Text Box 14"/>
            <p:cNvSpPr txBox="1">
              <a:spLocks noChangeArrowheads="1"/>
            </p:cNvSpPr>
            <p:nvPr/>
          </p:nvSpPr>
          <p:spPr bwMode="auto">
            <a:xfrm>
              <a:off x="6276975" y="3693880"/>
              <a:ext cx="1447800" cy="554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6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WD</a:t>
              </a:r>
              <a:r>
                <a:rPr lang="de-DE" altLang="de-DE" sz="14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/>
              </a:r>
              <a:br>
                <a:rPr lang="de-DE" altLang="de-DE" sz="14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endParaRPr lang="de-DE" altLang="de-DE" sz="1400" b="1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4360" name="Line 15"/>
            <p:cNvSpPr>
              <a:spLocks noChangeShapeType="1"/>
            </p:cNvSpPr>
            <p:nvPr/>
          </p:nvSpPr>
          <p:spPr bwMode="auto">
            <a:xfrm>
              <a:off x="2200275" y="3309748"/>
              <a:ext cx="48037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61" name="Line 16"/>
            <p:cNvSpPr>
              <a:spLocks noChangeShapeType="1"/>
            </p:cNvSpPr>
            <p:nvPr/>
          </p:nvSpPr>
          <p:spPr bwMode="auto">
            <a:xfrm>
              <a:off x="3803650" y="3311335"/>
              <a:ext cx="0" cy="395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62" name="Line 17"/>
            <p:cNvSpPr>
              <a:spLocks noChangeShapeType="1"/>
            </p:cNvSpPr>
            <p:nvPr/>
          </p:nvSpPr>
          <p:spPr bwMode="auto">
            <a:xfrm>
              <a:off x="5400675" y="3311335"/>
              <a:ext cx="0" cy="395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63" name="Line 18"/>
            <p:cNvSpPr>
              <a:spLocks noChangeShapeType="1"/>
            </p:cNvSpPr>
            <p:nvPr/>
          </p:nvSpPr>
          <p:spPr bwMode="auto">
            <a:xfrm>
              <a:off x="2200275" y="3311335"/>
              <a:ext cx="0" cy="395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64" name="Line 19"/>
            <p:cNvSpPr>
              <a:spLocks noChangeShapeType="1"/>
            </p:cNvSpPr>
            <p:nvPr/>
          </p:nvSpPr>
          <p:spPr bwMode="auto">
            <a:xfrm>
              <a:off x="7004050" y="3311335"/>
              <a:ext cx="0" cy="395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43" name="Text Box 20"/>
            <p:cNvSpPr txBox="1">
              <a:spLocks noChangeArrowheads="1"/>
            </p:cNvSpPr>
            <p:nvPr/>
          </p:nvSpPr>
          <p:spPr bwMode="auto">
            <a:xfrm>
              <a:off x="1476375" y="5135173"/>
              <a:ext cx="1447800" cy="54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Olten</a:t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Solothurn</a:t>
              </a:r>
            </a:p>
          </p:txBody>
        </p:sp>
        <p:sp>
          <p:nvSpPr>
            <p:cNvPr id="14344" name="Text Box 21"/>
            <p:cNvSpPr txBox="1">
              <a:spLocks noChangeArrowheads="1"/>
            </p:cNvSpPr>
            <p:nvPr/>
          </p:nvSpPr>
          <p:spPr bwMode="auto">
            <a:xfrm>
              <a:off x="3876675" y="5135173"/>
              <a:ext cx="1447800" cy="538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Aft>
                  <a:spcPct val="5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700" dirty="0">
                  <a:latin typeface="Frutiger LT Com 55 Roman" panose="020B0503030504020204" pitchFamily="34" charset="0"/>
                </a:rPr>
                <a:t/>
              </a:r>
              <a:br>
                <a:rPr lang="de-DE" altLang="de-DE" sz="700" dirty="0"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Olten</a:t>
              </a:r>
            </a:p>
            <a:p>
              <a:pPr>
                <a:spcAft>
                  <a:spcPct val="5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altLang="de-DE" sz="1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4345" name="Text Box 22"/>
            <p:cNvSpPr txBox="1">
              <a:spLocks noChangeArrowheads="1"/>
            </p:cNvSpPr>
            <p:nvPr/>
          </p:nvSpPr>
          <p:spPr bwMode="auto">
            <a:xfrm>
              <a:off x="6276975" y="5135173"/>
              <a:ext cx="1447800" cy="54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KBS Olten</a:t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KBS Solothurn</a:t>
              </a:r>
            </a:p>
          </p:txBody>
        </p:sp>
        <p:sp>
          <p:nvSpPr>
            <p:cNvPr id="14346" name="Line 24"/>
            <p:cNvSpPr>
              <a:spLocks noChangeShapeType="1"/>
            </p:cNvSpPr>
            <p:nvPr/>
          </p:nvSpPr>
          <p:spPr bwMode="auto">
            <a:xfrm>
              <a:off x="3800475" y="4290716"/>
              <a:ext cx="609600" cy="838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47" name="Line 25"/>
            <p:cNvSpPr>
              <a:spLocks noChangeShapeType="1"/>
            </p:cNvSpPr>
            <p:nvPr/>
          </p:nvSpPr>
          <p:spPr bwMode="auto">
            <a:xfrm flipH="1">
              <a:off x="4791075" y="4290716"/>
              <a:ext cx="609600" cy="838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48" name="Line 26"/>
            <p:cNvSpPr>
              <a:spLocks noChangeShapeType="1"/>
            </p:cNvSpPr>
            <p:nvPr/>
          </p:nvSpPr>
          <p:spPr bwMode="auto">
            <a:xfrm>
              <a:off x="2200275" y="4290716"/>
              <a:ext cx="0" cy="838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49" name="Line 27"/>
            <p:cNvSpPr>
              <a:spLocks noChangeShapeType="1"/>
            </p:cNvSpPr>
            <p:nvPr/>
          </p:nvSpPr>
          <p:spPr bwMode="auto">
            <a:xfrm>
              <a:off x="7000875" y="4290716"/>
              <a:ext cx="0" cy="838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4340" name="Text Box 10"/>
            <p:cNvSpPr txBox="1">
              <a:spLocks noChangeArrowheads="1"/>
            </p:cNvSpPr>
            <p:nvPr/>
          </p:nvSpPr>
          <p:spPr bwMode="auto">
            <a:xfrm>
              <a:off x="4729163" y="3760465"/>
              <a:ext cx="1447800" cy="523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 dirty="0">
                  <a:latin typeface="Frutiger LT Com 55 Roman" panose="020B0503030504020204" pitchFamily="34" charset="0"/>
                </a:rPr>
                <a:t>Kaufmännische</a:t>
              </a:r>
            </a:p>
          </p:txBody>
        </p:sp>
        <p:sp>
          <p:nvSpPr>
            <p:cNvPr id="14341" name="Text Box 14"/>
            <p:cNvSpPr txBox="1">
              <a:spLocks noChangeArrowheads="1"/>
            </p:cNvSpPr>
            <p:nvPr/>
          </p:nvSpPr>
          <p:spPr bwMode="auto">
            <a:xfrm>
              <a:off x="4651377" y="3693880"/>
              <a:ext cx="1497012" cy="5539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600" b="1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GESO</a:t>
              </a:r>
              <a: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/>
              </a:r>
              <a:br>
                <a: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endParaRPr lang="de-DE" altLang="de-DE" sz="1400" dirty="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</p:grpSp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C5BBEB8-C00E-4794-AA6C-2FABB6EDE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300192" y="188640"/>
            <a:ext cx="2844284" cy="46168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7C372E1-C2DA-5D8B-F268-8D05DA04C4D0}"/>
              </a:ext>
            </a:extLst>
          </p:cNvPr>
          <p:cNvSpPr txBox="1"/>
          <p:nvPr/>
        </p:nvSpPr>
        <p:spPr>
          <a:xfrm>
            <a:off x="755575" y="944941"/>
            <a:ext cx="5863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b="1" dirty="0">
                <a:solidFill>
                  <a:srgbClr val="0070C0"/>
                </a:solidFill>
                <a:latin typeface="Frutiger LT 55 Roman"/>
                <a:ea typeface="ＭＳ Ｐゴシック" charset="-128"/>
              </a:rPr>
              <a:t>6</a:t>
            </a: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  <a:ea typeface="ＭＳ Ｐゴシック" charset="-128"/>
              </a:rPr>
              <a:t>. BM-Ausrichtungen und Modelle</a:t>
            </a:r>
            <a:endParaRPr lang="de-CH" sz="2800" dirty="0">
              <a:latin typeface="Frutiger LT 55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1082902" y="1497601"/>
            <a:ext cx="7503690" cy="3862797"/>
            <a:chOff x="1191816" y="1628800"/>
            <a:chExt cx="7503690" cy="3637557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3074462" y="4491013"/>
              <a:ext cx="1837904" cy="775344"/>
              <a:chOff x="3041262" y="4491013"/>
              <a:chExt cx="1837904" cy="775344"/>
            </a:xfrm>
          </p:grpSpPr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3078939" y="4528170"/>
                <a:ext cx="1800227" cy="7381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Integrativ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(z.B. WD)</a:t>
                </a:r>
                <a:endParaRPr lang="de-DE" altLang="de-DE" sz="7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18" name="Text Box 16"/>
              <p:cNvSpPr txBox="1">
                <a:spLocks noChangeArrowheads="1"/>
              </p:cNvSpPr>
              <p:nvPr/>
            </p:nvSpPr>
            <p:spPr bwMode="auto">
              <a:xfrm>
                <a:off x="3041262" y="4491013"/>
                <a:ext cx="1800227" cy="6955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Frutiger LT Com 55 Roman" panose="020B0503030504020204" pitchFamily="34" charset="0"/>
                  </a:rPr>
                  <a:t/>
                </a:r>
                <a:br>
                  <a:rPr lang="de-DE" altLang="de-DE" sz="700" dirty="0">
                    <a:latin typeface="Frutiger LT Com 55 Roman" panose="020B0503030504020204" pitchFamily="34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Integrativ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(z.B. WD)</a:t>
                </a:r>
                <a:endParaRPr lang="de-DE" altLang="de-DE" sz="700" dirty="0">
                  <a:solidFill>
                    <a:schemeClr val="tx1"/>
                  </a:solidFill>
                  <a:latin typeface="Frutiger LT Com 55 Roman" panose="020B0503030504020204" pitchFamily="34" charset="0"/>
                </a:endParaRPr>
              </a:p>
            </p:txBody>
          </p:sp>
        </p:grpSp>
        <p:sp>
          <p:nvSpPr>
            <p:cNvPr id="13319" name="Line 17"/>
            <p:cNvSpPr>
              <a:spLocks noChangeShapeType="1"/>
            </p:cNvSpPr>
            <p:nvPr/>
          </p:nvSpPr>
          <p:spPr bwMode="auto">
            <a:xfrm>
              <a:off x="3358625" y="3646463"/>
              <a:ext cx="609601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320" name="Line 17"/>
            <p:cNvSpPr>
              <a:spLocks noChangeShapeType="1"/>
            </p:cNvSpPr>
            <p:nvPr/>
          </p:nvSpPr>
          <p:spPr bwMode="auto">
            <a:xfrm>
              <a:off x="7164004" y="3652813"/>
              <a:ext cx="609601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1191816" y="4491013"/>
              <a:ext cx="1837902" cy="775344"/>
              <a:chOff x="1191816" y="4491013"/>
              <a:chExt cx="1837902" cy="775344"/>
            </a:xfrm>
          </p:grpSpPr>
          <p:sp>
            <p:nvSpPr>
              <p:cNvPr id="32" name="Text Box 13"/>
              <p:cNvSpPr txBox="1">
                <a:spLocks noChangeArrowheads="1"/>
              </p:cNvSpPr>
              <p:nvPr/>
            </p:nvSpPr>
            <p:spPr bwMode="auto">
              <a:xfrm>
                <a:off x="1229493" y="4528170"/>
                <a:ext cx="1800225" cy="7381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Additiv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(z.B. TALS)</a:t>
                </a:r>
                <a:endParaRPr lang="de-DE" altLang="de-DE" sz="7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21" name="Text Box 13"/>
              <p:cNvSpPr txBox="1">
                <a:spLocks noChangeArrowheads="1"/>
              </p:cNvSpPr>
              <p:nvPr/>
            </p:nvSpPr>
            <p:spPr bwMode="auto">
              <a:xfrm>
                <a:off x="1191816" y="4491013"/>
                <a:ext cx="1800225" cy="6955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Additiv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Frutiger LT 55 Roman"/>
                  </a:rPr>
                  <a:t>(z.B. TALS)</a:t>
                </a:r>
                <a:endParaRPr lang="de-DE" altLang="de-DE" sz="700" dirty="0">
                  <a:solidFill>
                    <a:schemeClr val="tx1"/>
                  </a:solidFill>
                  <a:latin typeface="Frutiger LT 55 Roman"/>
                </a:endParaRPr>
              </a:p>
            </p:txBody>
          </p:sp>
        </p:grpSp>
        <p:sp>
          <p:nvSpPr>
            <p:cNvPr id="13322" name="Line 15"/>
            <p:cNvSpPr>
              <a:spLocks noChangeShapeType="1"/>
            </p:cNvSpPr>
            <p:nvPr/>
          </p:nvSpPr>
          <p:spPr bwMode="auto">
            <a:xfrm flipH="1">
              <a:off x="2106216" y="3646462"/>
              <a:ext cx="60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323" name="Line 15"/>
            <p:cNvSpPr>
              <a:spLocks noChangeShapeType="1"/>
            </p:cNvSpPr>
            <p:nvPr/>
          </p:nvSpPr>
          <p:spPr bwMode="auto">
            <a:xfrm flipH="1">
              <a:off x="5873773" y="3652812"/>
              <a:ext cx="60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6857604" y="4491013"/>
              <a:ext cx="1837902" cy="775344"/>
              <a:chOff x="6857604" y="4491013"/>
              <a:chExt cx="1837902" cy="775344"/>
            </a:xfrm>
          </p:grpSpPr>
          <p:sp>
            <p:nvSpPr>
              <p:cNvPr id="33" name="Text Box 13"/>
              <p:cNvSpPr txBox="1">
                <a:spLocks noChangeArrowheads="1"/>
              </p:cNvSpPr>
              <p:nvPr/>
            </p:nvSpPr>
            <p:spPr bwMode="auto">
              <a:xfrm>
                <a:off x="6895281" y="4528170"/>
                <a:ext cx="1800225" cy="7381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Berufsbegleitend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(z.B. WD-W)</a:t>
                </a:r>
                <a:endParaRPr lang="de-DE" altLang="de-DE" sz="7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24" name="Text Box 13"/>
              <p:cNvSpPr txBox="1">
                <a:spLocks noChangeArrowheads="1"/>
              </p:cNvSpPr>
              <p:nvPr/>
            </p:nvSpPr>
            <p:spPr bwMode="auto">
              <a:xfrm>
                <a:off x="6857604" y="4491013"/>
                <a:ext cx="1800225" cy="6955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Frutiger LT Com 55 Roman" panose="020B0503030504020204" pitchFamily="34" charset="0"/>
                  </a:rPr>
                  <a:t/>
                </a:r>
                <a:br>
                  <a:rPr lang="de-DE" altLang="de-DE" sz="700" dirty="0">
                    <a:latin typeface="Frutiger LT Com 55 Roman" panose="020B0503030504020204" pitchFamily="34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Teilzeit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(z.B. TALS, WD-WI)</a:t>
                </a:r>
                <a:endParaRPr lang="de-DE" altLang="de-DE" sz="700" dirty="0">
                  <a:solidFill>
                    <a:schemeClr val="tx1"/>
                  </a:solidFill>
                  <a:latin typeface="Frutiger LT Com 55 Roman" panose="020B0503030504020204" pitchFamily="34" charset="0"/>
                </a:endParaRPr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4973661" y="4491013"/>
              <a:ext cx="1837902" cy="775344"/>
              <a:chOff x="5006579" y="4491013"/>
              <a:chExt cx="1837902" cy="775344"/>
            </a:xfrm>
          </p:grpSpPr>
          <p:sp>
            <p:nvSpPr>
              <p:cNvPr id="34" name="Text Box 13"/>
              <p:cNvSpPr txBox="1">
                <a:spLocks noChangeArrowheads="1"/>
              </p:cNvSpPr>
              <p:nvPr/>
            </p:nvSpPr>
            <p:spPr bwMode="auto">
              <a:xfrm>
                <a:off x="5044256" y="4528170"/>
                <a:ext cx="1800225" cy="7381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Vollzeit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Arial" charset="0"/>
                  </a:rPr>
                  <a:t>(z.B. TALS)</a:t>
                </a:r>
                <a:endParaRPr lang="de-DE" altLang="de-DE" sz="7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25" name="Text Box 13"/>
              <p:cNvSpPr txBox="1">
                <a:spLocks noChangeArrowheads="1"/>
              </p:cNvSpPr>
              <p:nvPr/>
            </p:nvSpPr>
            <p:spPr bwMode="auto">
              <a:xfrm>
                <a:off x="5006579" y="4491013"/>
                <a:ext cx="1800225" cy="6955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 dirty="0">
                    <a:latin typeface="Arial" charset="0"/>
                  </a:rPr>
                  <a:t/>
                </a:r>
                <a:br>
                  <a:rPr lang="de-DE" altLang="de-DE" sz="700" dirty="0">
                    <a:latin typeface="Arial" charset="0"/>
                  </a:rPr>
                </a:br>
                <a:r>
                  <a:rPr lang="de-DE" altLang="de-DE" sz="14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Vollzeit</a:t>
                </a:r>
                <a:endParaRPr lang="de-DE" altLang="de-DE" sz="1400" strike="sngStrike" dirty="0">
                  <a:solidFill>
                    <a:srgbClr val="FF0000"/>
                  </a:solidFill>
                  <a:latin typeface="Arial" charset="0"/>
                </a:endParaRP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 dirty="0">
                    <a:solidFill>
                      <a:schemeClr val="tx1"/>
                    </a:solidFill>
                    <a:latin typeface="Frutiger LT 55 Roman"/>
                  </a:rPr>
                  <a:t>(z.B. TALS)</a:t>
                </a:r>
                <a:endParaRPr lang="de-DE" altLang="de-DE" sz="700" dirty="0">
                  <a:solidFill>
                    <a:schemeClr val="tx1"/>
                  </a:solidFill>
                  <a:latin typeface="Frutiger LT 55 Roman"/>
                </a:endParaRPr>
              </a:p>
            </p:txBody>
          </p:sp>
        </p:grpSp>
        <p:sp>
          <p:nvSpPr>
            <p:cNvPr id="13326" name="Line 3"/>
            <p:cNvSpPr>
              <a:spLocks noChangeShapeType="1"/>
            </p:cNvSpPr>
            <p:nvPr/>
          </p:nvSpPr>
          <p:spPr bwMode="auto">
            <a:xfrm flipV="1">
              <a:off x="6847607" y="2979763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327" name="Line 4"/>
            <p:cNvSpPr>
              <a:spLocks noChangeShapeType="1"/>
            </p:cNvSpPr>
            <p:nvPr/>
          </p:nvSpPr>
          <p:spPr bwMode="auto">
            <a:xfrm flipV="1">
              <a:off x="3016325" y="2975000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328" name="Line 5"/>
            <p:cNvSpPr>
              <a:spLocks noChangeShapeType="1"/>
            </p:cNvSpPr>
            <p:nvPr/>
          </p:nvSpPr>
          <p:spPr bwMode="auto">
            <a:xfrm flipV="1">
              <a:off x="4934670" y="2114575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2906217" y="1628800"/>
              <a:ext cx="4070350" cy="868363"/>
              <a:chOff x="2569692" y="1628800"/>
              <a:chExt cx="4070350" cy="868363"/>
            </a:xfrm>
          </p:grpSpPr>
          <p:sp>
            <p:nvSpPr>
              <p:cNvPr id="13329" name="Text Box 6"/>
              <p:cNvSpPr txBox="1">
                <a:spLocks noChangeArrowheads="1"/>
              </p:cNvSpPr>
              <p:nvPr/>
            </p:nvSpPr>
            <p:spPr bwMode="auto">
              <a:xfrm>
                <a:off x="2601442" y="1665313"/>
                <a:ext cx="4038600" cy="8318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/>
              </a:p>
            </p:txBody>
          </p:sp>
          <p:sp>
            <p:nvSpPr>
              <p:cNvPr id="13330" name="Text Box 7"/>
              <p:cNvSpPr txBox="1">
                <a:spLocks noChangeArrowheads="1"/>
              </p:cNvSpPr>
              <p:nvPr/>
            </p:nvSpPr>
            <p:spPr bwMode="auto">
              <a:xfrm>
                <a:off x="2569692" y="1628800"/>
                <a:ext cx="4038600" cy="84050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1200" b="1" dirty="0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2800" b="1" dirty="0">
                    <a:solidFill>
                      <a:srgbClr val="0070C0"/>
                    </a:solidFill>
                    <a:latin typeface="Frutiger LT Com 55 Roman" panose="020B0503030504020204" pitchFamily="34" charset="0"/>
                  </a:rPr>
                  <a:t>BM-Modelle</a:t>
                </a:r>
                <a:endParaRPr lang="de-DE" altLang="de-DE" sz="3200" b="1" dirty="0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1200" dirty="0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</p:txBody>
          </p:sp>
        </p:grpSp>
        <p:sp>
          <p:nvSpPr>
            <p:cNvPr id="13331" name="Line 8"/>
            <p:cNvSpPr>
              <a:spLocks noChangeShapeType="1"/>
            </p:cNvSpPr>
            <p:nvPr/>
          </p:nvSpPr>
          <p:spPr bwMode="auto">
            <a:xfrm>
              <a:off x="3031183" y="2967063"/>
              <a:ext cx="381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5536605" y="3341713"/>
              <a:ext cx="2622550" cy="562967"/>
              <a:chOff x="5176639" y="3341713"/>
              <a:chExt cx="2622550" cy="562967"/>
            </a:xfrm>
          </p:grpSpPr>
          <p:sp>
            <p:nvSpPr>
              <p:cNvPr id="13332" name="Text Box 9"/>
              <p:cNvSpPr txBox="1">
                <a:spLocks noChangeArrowheads="1"/>
              </p:cNvSpPr>
              <p:nvPr/>
            </p:nvSpPr>
            <p:spPr bwMode="auto">
              <a:xfrm>
                <a:off x="5208389" y="3376042"/>
                <a:ext cx="2590800" cy="5286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</p:txBody>
          </p:sp>
          <p:sp>
            <p:nvSpPr>
              <p:cNvPr id="13334" name="Text Box 11"/>
              <p:cNvSpPr txBox="1">
                <a:spLocks noChangeArrowheads="1"/>
              </p:cNvSpPr>
              <p:nvPr/>
            </p:nvSpPr>
            <p:spPr bwMode="auto">
              <a:xfrm>
                <a:off x="5176639" y="3341713"/>
                <a:ext cx="2590800" cy="49271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800" dirty="0">
                    <a:solidFill>
                      <a:schemeClr val="tx1"/>
                    </a:solidFill>
                    <a:latin typeface="Frutiger LT 55 Roman"/>
                  </a:rPr>
                  <a:t>Nach der Lehre (BM2)</a:t>
                </a:r>
                <a:endParaRPr lang="de-DE" altLang="de-DE" sz="1400" dirty="0">
                  <a:solidFill>
                    <a:schemeClr val="tx1"/>
                  </a:solidFill>
                  <a:latin typeface="Frutiger LT 55 Roman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1710656" y="3341713"/>
              <a:ext cx="2622550" cy="562967"/>
              <a:chOff x="1369740" y="3341713"/>
              <a:chExt cx="2622550" cy="562967"/>
            </a:xfrm>
          </p:grpSpPr>
          <p:sp>
            <p:nvSpPr>
              <p:cNvPr id="13333" name="Text Box 10"/>
              <p:cNvSpPr txBox="1">
                <a:spLocks noChangeArrowheads="1"/>
              </p:cNvSpPr>
              <p:nvPr/>
            </p:nvSpPr>
            <p:spPr bwMode="auto">
              <a:xfrm>
                <a:off x="1401490" y="3376042"/>
                <a:ext cx="2590800" cy="5286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Arial" charset="0"/>
                </a:endParaRPr>
              </a:p>
            </p:txBody>
          </p:sp>
          <p:sp>
            <p:nvSpPr>
              <p:cNvPr id="13335" name="Text Box 12"/>
              <p:cNvSpPr txBox="1">
                <a:spLocks noChangeArrowheads="1"/>
              </p:cNvSpPr>
              <p:nvPr/>
            </p:nvSpPr>
            <p:spPr bwMode="auto">
              <a:xfrm>
                <a:off x="1369740" y="3341713"/>
                <a:ext cx="2590800" cy="49271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Frutiger LT Com 55 Roman" panose="020B0503030504020204" pitchFamily="34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800" dirty="0">
                    <a:solidFill>
                      <a:schemeClr val="tx1"/>
                    </a:solidFill>
                    <a:latin typeface="Frutiger LT Com 55 Roman" panose="020B0503030504020204" pitchFamily="34" charset="0"/>
                  </a:rPr>
                  <a:t>Lehrbegleitend (BM1)</a:t>
                </a:r>
                <a:endParaRPr lang="de-DE" altLang="de-DE" sz="1400" dirty="0">
                  <a:solidFill>
                    <a:schemeClr val="tx1"/>
                  </a:solidFill>
                  <a:latin typeface="Frutiger LT Com 55 Roman" panose="020B0503030504020204" pitchFamily="34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 dirty="0">
                  <a:latin typeface="Frutiger LT Com 55 Roman" panose="020B0503030504020204" pitchFamily="34" charset="0"/>
                </a:endParaRPr>
              </a:p>
            </p:txBody>
          </p:sp>
        </p:grpSp>
      </p:grpSp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846007"/>
            <a:ext cx="7917026" cy="5103273"/>
          </a:xfrm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83C4"/>
                </a:solidFill>
                <a:latin typeface="Frutiger LT Com 55 Roman" panose="020B0503030504020204" pitchFamily="34" charset="0"/>
              </a:rPr>
              <a:t>7. Aufnahmebedingung in die BM1</a:t>
            </a:r>
          </a:p>
          <a:p>
            <a:pPr>
              <a:buClr>
                <a:srgbClr val="0070C0"/>
              </a:buClr>
              <a:defRPr/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de-CH" sz="2400" dirty="0">
                <a:latin typeface="Frutiger LT 55 Roman"/>
              </a:rPr>
              <a:t>Basis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Lehrvertrag und Zustimmung Lehrbetrieb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endParaRPr lang="de-CH" sz="2400" dirty="0">
              <a:latin typeface="Frutiger LT 55 Roman"/>
            </a:endParaRPr>
          </a:p>
          <a:p>
            <a:pPr>
              <a:buClr>
                <a:srgbClr val="0083C4"/>
              </a:buClr>
              <a:defRPr/>
            </a:pPr>
            <a:r>
              <a:rPr lang="de-CH" sz="2400" dirty="0">
                <a:latin typeface="Frutiger LT 55 Roman"/>
              </a:rPr>
              <a:t>Prüfungsfreie Aufnahme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Sekundarschule E: </a:t>
            </a:r>
            <a:br>
              <a:rPr lang="de-CH" sz="2400" b="0" i="1" dirty="0">
                <a:latin typeface="Frutiger LT 55 Roman"/>
              </a:rPr>
            </a:br>
            <a:r>
              <a:rPr lang="de-CH" sz="2400" b="0" i="1" dirty="0">
                <a:latin typeface="Frutiger LT 55 Roman"/>
              </a:rPr>
              <a:t>mindestens  4.7 (5. Semester) in den Fächern </a:t>
            </a:r>
            <a:br>
              <a:rPr lang="de-CH" sz="2400" b="0" i="1" dirty="0">
                <a:latin typeface="Frutiger LT 55 Roman"/>
              </a:rPr>
            </a:br>
            <a:r>
              <a:rPr lang="de-CH" sz="2400" b="0" i="1" dirty="0">
                <a:latin typeface="Frutiger LT 55 Roman"/>
              </a:rPr>
              <a:t>Deutsch, Fremdsprachen (F und‏ E) und Mathematik (2x)</a:t>
            </a:r>
          </a:p>
          <a:p>
            <a:pPr marL="361950" indent="-352425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Promotion im Gymnasium (MAR)</a:t>
            </a:r>
          </a:p>
          <a:p>
            <a:pPr marL="361950" indent="-352425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Voraussetzungen eines anderen Kantons erfüllt</a:t>
            </a:r>
          </a:p>
          <a:p>
            <a:pPr marL="9525">
              <a:lnSpc>
                <a:spcPct val="150000"/>
              </a:lnSpc>
              <a:buClr>
                <a:srgbClr val="0070C0"/>
              </a:buClr>
              <a:defRPr/>
            </a:pPr>
            <a:endParaRPr lang="de-CH" sz="2000" b="0" dirty="0">
              <a:latin typeface="Frutiger LT Com 55 Roman" panose="020B0503030504020204" pitchFamily="34" charset="0"/>
            </a:endParaRPr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9200" y="1004401"/>
            <a:ext cx="7917026" cy="4656848"/>
          </a:xfrm>
        </p:spPr>
        <p:txBody>
          <a:bodyPr/>
          <a:lstStyle/>
          <a:p>
            <a:pPr>
              <a:spcBef>
                <a:spcPts val="480"/>
              </a:spcBef>
              <a:defRPr/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7. Aufnahmebedingung in die BM2</a:t>
            </a:r>
          </a:p>
          <a:p>
            <a:pPr>
              <a:spcBef>
                <a:spcPts val="480"/>
              </a:spcBef>
              <a:buClr>
                <a:srgbClr val="0070C0"/>
              </a:buClr>
              <a:defRPr/>
            </a:pPr>
            <a:endParaRPr lang="de-CH" sz="2000" dirty="0">
              <a:latin typeface="Frutiger LT 55 Roman"/>
            </a:endParaRPr>
          </a:p>
          <a:p>
            <a:pPr>
              <a:spcBef>
                <a:spcPts val="480"/>
              </a:spcBef>
              <a:buClr>
                <a:srgbClr val="0070C0"/>
              </a:buClr>
              <a:defRPr/>
            </a:pPr>
            <a:r>
              <a:rPr lang="de-CH" sz="2400" dirty="0">
                <a:latin typeface="Frutiger LT 55 Roman"/>
              </a:rPr>
              <a:t>Basis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Eidgenössisches Fähigkeitszeugnis (EFZ)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endParaRPr lang="de-CH" sz="2400" dirty="0">
              <a:latin typeface="Frutiger LT 55 Roman"/>
            </a:endParaRPr>
          </a:p>
          <a:p>
            <a:pPr>
              <a:spcBef>
                <a:spcPts val="480"/>
              </a:spcBef>
              <a:buClr>
                <a:srgbClr val="0083C4"/>
              </a:buClr>
              <a:defRPr/>
            </a:pPr>
            <a:r>
              <a:rPr lang="de-CH" sz="2400" dirty="0">
                <a:latin typeface="Frutiger LT 55 Roman"/>
              </a:rPr>
              <a:t>Bedingungen allgemein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Prüfungsfrei mit EFZ-Gesamtabschlussnote ≥ 5.0 (auch DHF)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Erfolgreiche Aufnahmeprüfung</a:t>
            </a:r>
          </a:p>
          <a:p>
            <a:pPr marL="361950" indent="-352425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Voraussetzungen eines anderen Kantons erfüllt</a:t>
            </a:r>
          </a:p>
          <a:p>
            <a:pPr marL="361950" indent="-352425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In besonderen Fällen entscheidet die BM-Konferenz über die prüfungsfreie Aufnahme</a:t>
            </a:r>
          </a:p>
          <a:p>
            <a:pPr marL="9525">
              <a:spcBef>
                <a:spcPts val="480"/>
              </a:spcBef>
              <a:defRPr/>
            </a:pPr>
            <a:endParaRPr lang="de-CH" sz="2000" b="0" dirty="0">
              <a:solidFill>
                <a:srgbClr val="002060"/>
              </a:solidFill>
              <a:latin typeface="Frutiger LT Com 55 Roman" panose="020B0503030504020204" pitchFamily="34" charset="0"/>
            </a:endParaRPr>
          </a:p>
          <a:p>
            <a:pPr marL="9525">
              <a:spcBef>
                <a:spcPts val="480"/>
              </a:spcBef>
              <a:buClr>
                <a:srgbClr val="0070C0"/>
              </a:buClr>
              <a:defRPr/>
            </a:pPr>
            <a:endParaRPr lang="de-CH" sz="2000" b="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480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9200" y="1004400"/>
            <a:ext cx="7751272" cy="5160903"/>
          </a:xfrm>
        </p:spPr>
        <p:txBody>
          <a:bodyPr/>
          <a:lstStyle/>
          <a:p>
            <a:pPr>
              <a:spcBef>
                <a:spcPts val="480"/>
              </a:spcBef>
              <a:defRPr/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7. Aufnahmebedingung in die BM2</a:t>
            </a:r>
          </a:p>
          <a:p>
            <a:pPr>
              <a:spcBef>
                <a:spcPts val="480"/>
              </a:spcBef>
              <a:buClr>
                <a:srgbClr val="0070C0"/>
              </a:buClr>
              <a:defRPr/>
            </a:pPr>
            <a:endParaRPr lang="de-CH" sz="2000" dirty="0">
              <a:latin typeface="Frutiger LT 55 Roman"/>
            </a:endParaRPr>
          </a:p>
          <a:p>
            <a:pPr>
              <a:spcBef>
                <a:spcPts val="480"/>
              </a:spcBef>
              <a:buClr>
                <a:srgbClr val="0070C0"/>
              </a:buClr>
              <a:defRPr/>
            </a:pPr>
            <a:r>
              <a:rPr lang="de-CH" sz="2400" dirty="0">
                <a:latin typeface="Frutiger LT 55 Roman"/>
              </a:rPr>
              <a:t>Bedingungen Kauffrau/Kaufmann EFZ</a:t>
            </a:r>
          </a:p>
          <a:p>
            <a:pPr marL="361950" indent="-352425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Schnitt im 5. Semester von 4.8 in den Fächern Deutsch, Französisch, Englisch und WG (zählt doppelt)</a:t>
            </a:r>
          </a:p>
          <a:p>
            <a:pPr marL="361950" indent="-352425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EFZ 4.7 (schulischer Teil)</a:t>
            </a:r>
          </a:p>
          <a:p>
            <a:pPr marL="361950" indent="-352425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endParaRPr lang="de-CH" sz="2400" b="0" i="1" dirty="0">
              <a:latin typeface="Frutiger LT 55 Roman"/>
            </a:endParaRPr>
          </a:p>
          <a:p>
            <a:pPr marL="9525">
              <a:spcBef>
                <a:spcPts val="480"/>
              </a:spcBef>
              <a:buClr>
                <a:srgbClr val="0083C4"/>
              </a:buClr>
              <a:defRPr/>
            </a:pPr>
            <a:r>
              <a:rPr lang="de-CH" sz="2400" dirty="0">
                <a:latin typeface="Frutiger LT 55 Roman"/>
              </a:rPr>
              <a:t>Bedingung DHF (prüfungsfrei nur in Typ Dienstleistungen)</a:t>
            </a:r>
          </a:p>
          <a:p>
            <a:pPr marL="466725" indent="-4572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Typ Dienstleistungen: prüfungsfrei mit Schnitt im 5. Semester von 5.0 in den Fächern Deutsch, Französisch, Englisch, Betriebswirtschaftslehre)</a:t>
            </a:r>
          </a:p>
          <a:p>
            <a:pPr marL="466725" indent="-4572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latin typeface="Frutiger LT 55 Roman"/>
              </a:rPr>
              <a:t>Andere Ausrichtung: EFZ 5.0 oder Aufnahmeprüfung</a:t>
            </a:r>
          </a:p>
          <a:p>
            <a:pPr marL="9525">
              <a:spcBef>
                <a:spcPts val="480"/>
              </a:spcBef>
              <a:buClr>
                <a:srgbClr val="0070C0"/>
              </a:buClr>
              <a:defRPr/>
            </a:pPr>
            <a:endParaRPr lang="de-CH" sz="2000" b="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3086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1"/>
          <p:cNvSpPr txBox="1">
            <a:spLocks/>
          </p:cNvSpPr>
          <p:nvPr/>
        </p:nvSpPr>
        <p:spPr>
          <a:xfrm>
            <a:off x="1071216" y="908720"/>
            <a:ext cx="7917026" cy="5400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1pPr>
            <a:lvl2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6ABC"/>
              </a:buClr>
              <a:buFont typeface="Arial"/>
              <a:buChar char="•"/>
              <a:defRPr sz="23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7. Aufnahmeprüfung – Verfahren</a:t>
            </a:r>
          </a:p>
          <a:p>
            <a:pPr>
              <a:defRPr/>
            </a:pPr>
            <a:endParaRPr lang="de-CH" sz="1600" dirty="0">
              <a:latin typeface="Frutiger LT 55 Roman"/>
            </a:endParaRPr>
          </a:p>
          <a:p>
            <a:r>
              <a:rPr lang="de-CH" altLang="de-DE" sz="2400" dirty="0">
                <a:latin typeface="Frutiger LT 55 Roman"/>
              </a:rPr>
              <a:t>Prüfungsfächer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Deutsch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Fremdsprachen (Englisch, Französisch)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Mathematik (+ Algebra für BMTE und ARTE)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Lehrerurteil (0 oder 1 Punkt)</a:t>
            </a:r>
          </a:p>
          <a:p>
            <a:pPr>
              <a:buClr>
                <a:srgbClr val="0070C0"/>
              </a:buClr>
              <a:buFont typeface="Arial" charset="0"/>
              <a:buChar char="•"/>
            </a:pPr>
            <a:endParaRPr lang="de-CH" altLang="de-DE" sz="2400" b="0" i="1" dirty="0">
              <a:latin typeface="Frutiger LT 55 Roman"/>
            </a:endParaRPr>
          </a:p>
          <a:p>
            <a:pPr>
              <a:buClr>
                <a:srgbClr val="0070C0"/>
              </a:buClr>
            </a:pPr>
            <a:r>
              <a:rPr lang="de-CH" altLang="de-DE" sz="2400" b="0" dirty="0">
                <a:latin typeface="Frutiger LT 55 Roman"/>
                <a:sym typeface="Wingdings" panose="05000000000000000000" pitchFamily="2" charset="2"/>
              </a:rPr>
              <a:t> </a:t>
            </a:r>
            <a:r>
              <a:rPr lang="de-CH" altLang="de-DE" sz="2400" b="0" i="1" dirty="0" err="1">
                <a:latin typeface="Frutiger LT 55 Roman"/>
              </a:rPr>
              <a:t>Bestehensnorm</a:t>
            </a:r>
            <a:r>
              <a:rPr lang="de-CH" altLang="de-DE" sz="2400" b="0" i="1" dirty="0">
                <a:latin typeface="Frutiger LT 55 Roman"/>
              </a:rPr>
              <a:t>: 16 Punkte (= Note 4.0 pro Fach im Schnitt)</a:t>
            </a:r>
          </a:p>
          <a:p>
            <a:endParaRPr lang="de-CH" altLang="de-DE" sz="2400" dirty="0">
              <a:latin typeface="Frutiger LT 55 Roman"/>
            </a:endParaRPr>
          </a:p>
          <a:p>
            <a:r>
              <a:rPr lang="de-CH" sz="2400" dirty="0">
                <a:solidFill>
                  <a:srgbClr val="FF0000"/>
                </a:solidFill>
                <a:latin typeface="Frutiger LT 55 Roman"/>
              </a:rPr>
              <a:t>Der Prüfungsstoff richtet sich nach den Treffpunkten der Sekundarstufe 1</a:t>
            </a:r>
            <a:r>
              <a:rPr lang="de-CH" sz="2000" dirty="0">
                <a:solidFill>
                  <a:srgbClr val="FF0000"/>
                </a:solidFill>
                <a:latin typeface="Frutiger LT 55 Roman"/>
              </a:rPr>
              <a:t>.</a:t>
            </a:r>
          </a:p>
          <a:p>
            <a:endParaRPr lang="de-CH" altLang="de-DE" sz="2000" dirty="0"/>
          </a:p>
          <a:p>
            <a:r>
              <a:rPr lang="de-CH" altLang="de-DE" sz="2000" dirty="0"/>
              <a:t> </a:t>
            </a:r>
            <a:endParaRPr lang="de-CH" altLang="de-DE" sz="2000" b="0" dirty="0"/>
          </a:p>
          <a:p>
            <a:endParaRPr lang="de-CH" sz="2000" b="0" dirty="0">
              <a:latin typeface="Frutiger LT Com 55 Roman" panose="020B0503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7. Aufnahmeprüfung – Termine</a:t>
            </a:r>
          </a:p>
          <a:p>
            <a:pPr>
              <a:defRPr/>
            </a:pPr>
            <a:endParaRPr lang="de-CH" dirty="0">
              <a:solidFill>
                <a:srgbClr val="0070C0"/>
              </a:solidFill>
              <a:latin typeface="Frutiger LT 55 Roman"/>
            </a:endParaRPr>
          </a:p>
          <a:p>
            <a:pPr>
              <a:defRPr/>
            </a:pPr>
            <a:endParaRPr lang="de-CH" sz="1400" dirty="0">
              <a:latin typeface="Frutiger LT 55 Roman"/>
            </a:endParaRPr>
          </a:p>
          <a:p>
            <a:pPr>
              <a:defRPr/>
            </a:pPr>
            <a:r>
              <a:rPr lang="de-CH" sz="2400" dirty="0">
                <a:latin typeface="Frutiger LT 55 Roman"/>
              </a:rPr>
              <a:t>Anmeldeschluss</a:t>
            </a:r>
            <a:endParaRPr lang="de-CH" sz="2400" b="0" dirty="0">
              <a:latin typeface="Frutiger LT 55 Roman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solidFill>
                  <a:srgbClr val="0083C4"/>
                </a:solidFill>
                <a:latin typeface="Frutiger LT 55 Roman"/>
              </a:rPr>
              <a:t>Montag, 26. Februar 2024</a:t>
            </a:r>
            <a:r>
              <a:rPr lang="de-CH" sz="2400" b="0" dirty="0">
                <a:latin typeface="Frutiger LT 55 Roman"/>
              </a:rPr>
              <a:t/>
            </a:r>
            <a:br>
              <a:rPr lang="de-CH" sz="2400" b="0" dirty="0">
                <a:latin typeface="Frutiger LT 55 Roman"/>
              </a:rPr>
            </a:br>
            <a:r>
              <a:rPr lang="de-CH" sz="2400" b="0" dirty="0">
                <a:latin typeface="Frutiger LT 55 Roman"/>
              </a:rPr>
              <a:t>(</a:t>
            </a:r>
            <a:r>
              <a:rPr lang="de-CH" sz="2400" b="0" i="1" dirty="0">
                <a:latin typeface="Frutiger LT 55 Roman"/>
              </a:rPr>
              <a:t>Es gilt das Datum des Poststempels)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CH" sz="2400" b="0" dirty="0">
              <a:latin typeface="Frutiger LT 55 Roman"/>
            </a:endParaRPr>
          </a:p>
          <a:p>
            <a:pPr>
              <a:spcAft>
                <a:spcPts val="600"/>
              </a:spcAft>
              <a:defRPr/>
            </a:pPr>
            <a:r>
              <a:rPr lang="de-CH" sz="2400" dirty="0">
                <a:latin typeface="Frutiger LT 55 Roman"/>
              </a:rPr>
              <a:t>Prüfungen </a:t>
            </a:r>
            <a:r>
              <a:rPr lang="de-CH" sz="2400" b="0" dirty="0">
                <a:latin typeface="Frutiger LT 55 Roman"/>
              </a:rPr>
              <a:t>an den Berufsfachschulen in Solothurn &amp; Olten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solidFill>
                  <a:srgbClr val="0070C0"/>
                </a:solidFill>
                <a:latin typeface="Frutiger LT 55 Roman"/>
              </a:rPr>
              <a:t>Montag, 11. März 2024 </a:t>
            </a:r>
            <a:r>
              <a:rPr lang="de-CH" sz="2400" b="0" dirty="0">
                <a:latin typeface="Frutiger LT 55 Roman"/>
              </a:rPr>
              <a:t>(1.Teil: Deutsch und Englisch)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solidFill>
                  <a:srgbClr val="0070C0"/>
                </a:solidFill>
                <a:latin typeface="Frutiger LT 55 Roman"/>
              </a:rPr>
              <a:t>Dienstag, 12. März 2024 </a:t>
            </a:r>
            <a:r>
              <a:rPr lang="de-CH" sz="2400" b="0" dirty="0">
                <a:latin typeface="Frutiger LT 55 Roman"/>
              </a:rPr>
              <a:t>(2.Teil: Mathematik und Französisch)</a:t>
            </a:r>
          </a:p>
          <a:p>
            <a:pPr>
              <a:defRPr/>
            </a:pPr>
            <a:endParaRPr lang="de-CH" sz="1800" dirty="0">
              <a:latin typeface="Frutiger LT Com 55 Roman" panose="020B0503030504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836223"/>
            <a:ext cx="7917026" cy="5329081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8. Voraussetzungen </a:t>
            </a:r>
          </a:p>
          <a:p>
            <a:pPr>
              <a:spcBef>
                <a:spcPts val="480"/>
              </a:spcBef>
            </a:pPr>
            <a:endParaRPr lang="de-CH" sz="8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r>
              <a:rPr lang="de-CH" sz="2400" dirty="0">
                <a:latin typeface="Frutiger LT 55 Roman"/>
              </a:rPr>
              <a:t>Schulisch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BM1: In der Regel gute bis sehr gute Schüler und Schülerinnen in der Sekundarschule E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BM2: Eidgenössisches Fähigkeitszeugnis (EFZ)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Begabungen und Freude in Sprache und Mathematik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endParaRPr lang="de-CH" sz="2400" dirty="0">
              <a:latin typeface="Frutiger LT 55 Roman"/>
            </a:endParaRPr>
          </a:p>
          <a:p>
            <a:pPr>
              <a:spcBef>
                <a:spcPts val="480"/>
              </a:spcBef>
              <a:buClr>
                <a:srgbClr val="0083C4"/>
              </a:buClr>
            </a:pPr>
            <a:r>
              <a:rPr lang="de-CH" sz="2400" dirty="0">
                <a:latin typeface="Frutiger LT 55 Roman"/>
              </a:rPr>
              <a:t>Persönlich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Hohe Eigenverantwortung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Wille, Schwäche durch Fleiss auszugleichen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Eigeninitiative, Bereitschaft zur Teamarbeit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Selbstständigkeit</a:t>
            </a:r>
          </a:p>
          <a:p>
            <a:pPr>
              <a:spcBef>
                <a:spcPts val="480"/>
              </a:spcBef>
            </a:pPr>
            <a:endParaRPr lang="de-CH" dirty="0"/>
          </a:p>
          <a:p>
            <a:pPr>
              <a:spcBef>
                <a:spcPts val="480"/>
              </a:spcBef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836223"/>
            <a:ext cx="7917026" cy="5329081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8. Voraussetzungen </a:t>
            </a:r>
          </a:p>
          <a:p>
            <a:pPr>
              <a:spcBef>
                <a:spcPts val="480"/>
              </a:spcBef>
            </a:pPr>
            <a:endParaRPr lang="de-CH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800" dirty="0">
              <a:latin typeface="Frutiger LT Com 55 Roman" panose="020B0503030504020204" pitchFamily="34" charset="0"/>
            </a:endParaRPr>
          </a:p>
          <a:p>
            <a:r>
              <a:rPr lang="de-CH" altLang="de-DE" sz="2400" dirty="0">
                <a:latin typeface="Frutiger LT 55 Roman"/>
              </a:rPr>
              <a:t>Weitere Voraussetzungen für den Unterricht</a:t>
            </a:r>
          </a:p>
          <a:p>
            <a:endParaRPr lang="de-CH" altLang="de-DE" sz="2400" dirty="0">
              <a:latin typeface="Frutiger LT 55 Roman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Tastaturschreiben:	Beherrschen des 10-Finger-Systems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400" b="0" i="1" dirty="0">
                <a:latin typeface="Frutiger LT 55 Roman"/>
              </a:rPr>
              <a:t>Umgang mit Laptop und Microsoft Office</a:t>
            </a:r>
          </a:p>
          <a:p>
            <a:pPr>
              <a:spcBef>
                <a:spcPts val="480"/>
              </a:spcBef>
            </a:pPr>
            <a:endParaRPr lang="de-CH" dirty="0"/>
          </a:p>
          <a:p>
            <a:pPr>
              <a:spcBef>
                <a:spcPts val="480"/>
              </a:spcBef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377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755576" y="908720"/>
            <a:ext cx="7917026" cy="5329081"/>
          </a:xfrm>
        </p:spPr>
        <p:txBody>
          <a:bodyPr/>
          <a:lstStyle/>
          <a:p>
            <a:pPr algn="ctr"/>
            <a:r>
              <a:rPr lang="de-CH" altLang="de-DE" dirty="0">
                <a:solidFill>
                  <a:srgbClr val="0070C0"/>
                </a:solidFill>
                <a:latin typeface="Frutiger LT 55 Roman"/>
              </a:rPr>
              <a:t>Informationsveranstaltung Berufsmaturität</a:t>
            </a:r>
          </a:p>
          <a:p>
            <a:pPr algn="ctr"/>
            <a:r>
              <a:rPr lang="de-CH" altLang="de-DE" dirty="0" err="1">
                <a:solidFill>
                  <a:srgbClr val="0070C0"/>
                </a:solidFill>
                <a:latin typeface="Frutiger LT 55 Roman"/>
              </a:rPr>
              <a:t>Wirtschaft&amp;Dienstleistung</a:t>
            </a:r>
            <a:r>
              <a:rPr lang="de-CH" altLang="de-DE" dirty="0">
                <a:solidFill>
                  <a:srgbClr val="0070C0"/>
                </a:solidFill>
                <a:latin typeface="Frutiger LT 55 Roman"/>
              </a:rPr>
              <a:t> / Technik</a:t>
            </a:r>
          </a:p>
          <a:p>
            <a:endParaRPr lang="de-CH" altLang="de-DE" sz="2000" dirty="0">
              <a:latin typeface="Frutiger LT 55 Roman"/>
            </a:endParaRPr>
          </a:p>
          <a:p>
            <a:pPr algn="ctr"/>
            <a:r>
              <a:rPr lang="de-CH" altLang="de-DE" sz="2000" dirty="0">
                <a:latin typeface="Frutiger LT 55 Roman"/>
              </a:rPr>
              <a:t>7. November 2023   	Aula BBZ Solothurn</a:t>
            </a:r>
          </a:p>
          <a:p>
            <a:pPr algn="ctr"/>
            <a:r>
              <a:rPr lang="de-CH" altLang="de-DE" sz="2000" dirty="0">
                <a:latin typeface="Frutiger LT 55 Roman"/>
              </a:rPr>
              <a:t>18.00 Uhr			BM 1 &amp; 2</a:t>
            </a:r>
          </a:p>
          <a:p>
            <a:endParaRPr lang="de-CH" altLang="de-DE" sz="2000" dirty="0">
              <a:latin typeface="Frutiger LT 55 Roman"/>
            </a:endParaRPr>
          </a:p>
          <a:p>
            <a:r>
              <a:rPr lang="de-CH" altLang="de-DE" sz="2000" dirty="0">
                <a:latin typeface="Frutiger LT 55 Roman"/>
              </a:rPr>
              <a:t>Referenten: </a:t>
            </a:r>
          </a:p>
          <a:p>
            <a:r>
              <a:rPr lang="de-CH" altLang="de-DE" sz="2000" b="0" i="1" dirty="0">
                <a:latin typeface="Frutiger LT 55 Roman"/>
              </a:rPr>
              <a:t>Chantal Hohermuth, Abteilungsleiterin BM KBS und Kantonale Koordinatorin</a:t>
            </a:r>
          </a:p>
          <a:p>
            <a:r>
              <a:rPr lang="de-CH" altLang="de-DE" sz="2000" b="0" i="1" dirty="0">
                <a:latin typeface="Frutiger LT 55 Roman"/>
              </a:rPr>
              <a:t>Dominique Hirschi, </a:t>
            </a:r>
            <a:r>
              <a:rPr lang="de-CH" sz="2000" b="0" i="1" dirty="0">
                <a:latin typeface="Frutiger LT 55 Roman"/>
              </a:rPr>
              <a:t>Lehrbeauftragter Mathematik und Physik / Bereichsleiter Berufsmaturität GIBS</a:t>
            </a:r>
            <a:endParaRPr lang="de-CH" altLang="de-DE" sz="2000" b="0" i="1" dirty="0">
              <a:latin typeface="Frutiger LT 55 Roman"/>
            </a:endParaRPr>
          </a:p>
          <a:p>
            <a:endParaRPr lang="de-CH" altLang="de-DE" sz="2000" dirty="0">
              <a:latin typeface="Frutiger LT 55 Roman"/>
            </a:endParaRPr>
          </a:p>
          <a:p>
            <a:r>
              <a:rPr lang="de-CH" altLang="de-DE" sz="2000" dirty="0">
                <a:latin typeface="Frutiger LT 55 Roman"/>
              </a:rPr>
              <a:t>Gastreferenten: </a:t>
            </a:r>
          </a:p>
          <a:p>
            <a:r>
              <a:rPr lang="de-CH" altLang="de-DE" sz="2000" b="0" i="1" dirty="0">
                <a:latin typeface="Frutiger LT 55 Roman"/>
              </a:rPr>
              <a:t>Besa Meier</a:t>
            </a:r>
          </a:p>
          <a:p>
            <a:r>
              <a:rPr lang="de-CH" altLang="de-DE" sz="2000" b="0" i="1" dirty="0">
                <a:latin typeface="Frutiger LT 55 Roman"/>
              </a:rPr>
              <a:t>Fabian Hohermuth</a:t>
            </a:r>
            <a:endParaRPr lang="de-CH" sz="2000" dirty="0">
              <a:solidFill>
                <a:schemeClr val="tx2">
                  <a:lumMod val="75000"/>
                </a:schemeClr>
              </a:solidFill>
              <a:latin typeface="Frutiger LT 55 Roman"/>
            </a:endParaRPr>
          </a:p>
          <a:p>
            <a:pPr>
              <a:buClr>
                <a:srgbClr val="0070C0"/>
              </a:buClr>
            </a:pPr>
            <a:r>
              <a:rPr lang="de-CH" sz="2000" dirty="0">
                <a:latin typeface="Frutiger LT Com 55 Roman" panose="020B0503030504020204" pitchFamily="34" charset="0"/>
              </a:rPr>
              <a:t/>
            </a:r>
            <a:br>
              <a:rPr lang="de-CH" sz="2000" dirty="0">
                <a:latin typeface="Frutiger LT Com 55 Roman" panose="020B0503030504020204" pitchFamily="34" charset="0"/>
              </a:rPr>
            </a:br>
            <a:r>
              <a:rPr lang="de-CH" dirty="0"/>
              <a:t>	</a:t>
            </a:r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0AAFC04-1F94-E06B-2D1A-7B7465399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12652A-932E-DC59-EA90-A0BADEA9FE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9. modularer Vorbereitungskurs Weiterbildung (</a:t>
            </a:r>
            <a:r>
              <a:rPr lang="de-CH" dirty="0" err="1">
                <a:solidFill>
                  <a:srgbClr val="0070C0"/>
                </a:solidFill>
                <a:latin typeface="Frutiger LT Com 55 Roman" panose="020B0503030504020204" pitchFamily="34" charset="0"/>
              </a:rPr>
              <a:t>mVWB</a:t>
            </a: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)</a:t>
            </a:r>
          </a:p>
          <a:p>
            <a:endParaRPr lang="de-CH" sz="1100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dirty="0">
                <a:latin typeface="Frutiger LT 55 Roman"/>
              </a:rPr>
              <a:t>Zusätzliche Vorbereitung auf weiterführende Aufnahmeprüfungen, Lehrgänge und Ausbildungen 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dirty="0">
                <a:latin typeface="Frutiger LT 55 Roman"/>
              </a:rPr>
              <a:t>Der </a:t>
            </a:r>
            <a:r>
              <a:rPr lang="de-CH" sz="2000" b="0" dirty="0" err="1">
                <a:latin typeface="Frutiger LT 55 Roman"/>
              </a:rPr>
              <a:t>mVWB</a:t>
            </a:r>
            <a:r>
              <a:rPr lang="de-CH" sz="2000" b="0" dirty="0">
                <a:latin typeface="Frutiger LT 55 Roman"/>
              </a:rPr>
              <a:t> ist modular aufgebaut. 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dirty="0">
                <a:latin typeface="Frutiger LT 55 Roman"/>
              </a:rPr>
              <a:t>Ein Modul entspricht einem Fach während einem Semester 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dirty="0">
                <a:latin typeface="Frutiger LT 55 Roman"/>
              </a:rPr>
              <a:t>Unterricht alle zwei Wochen in einer Doppellektion  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dirty="0">
                <a:latin typeface="Frutiger LT 55 Roman"/>
              </a:rPr>
              <a:t>Fächer Deutsch, Französisch, Englisch und Mathematik (Algebra) respektive Mathematik+ (Algebra und Geometrie) können einzeln pro Semester gebucht werden.</a:t>
            </a:r>
          </a:p>
          <a:p>
            <a:pPr lvl="1" indent="0">
              <a:spcBef>
                <a:spcPts val="480"/>
              </a:spcBef>
              <a:buClrTx/>
              <a:buSzPct val="100000"/>
              <a:buNone/>
              <a:tabLst>
                <a:tab pos="1762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2000" dirty="0">
                <a:latin typeface="Frutiger LT 55 Roman"/>
              </a:rPr>
              <a:t>Weitere Informationen zu Unterricht, Kosten und Anmeldung unter </a:t>
            </a:r>
          </a:p>
          <a:p>
            <a:pPr lvl="1" indent="0">
              <a:spcBef>
                <a:spcPts val="480"/>
              </a:spcBef>
              <a:buClrTx/>
              <a:buSzPct val="100000"/>
              <a:buNone/>
              <a:tabLst>
                <a:tab pos="1762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2000" dirty="0">
                <a:latin typeface="Frutiger LT 55 Roman"/>
              </a:rPr>
              <a:t>ebzsolothurn.so.ch</a:t>
            </a:r>
          </a:p>
        </p:txBody>
      </p:sp>
    </p:spTree>
    <p:extLst>
      <p:ext uri="{BB962C8B-B14F-4D97-AF65-F5344CB8AC3E}">
        <p14:creationId xmlns:p14="http://schemas.microsoft.com/office/powerpoint/2010/main" val="3938750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7A89D82-AFD2-1FFC-EBA4-397836E65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A00F15-2D6A-7164-96CD-526D0A1114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BM Technik an der Gewerblich-Industriellen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Berufsfachschule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(GIBS)</a:t>
            </a:r>
            <a:r>
              <a:rPr lang="de-CH" dirty="0">
                <a:solidFill>
                  <a:schemeClr val="tx2">
                    <a:lumMod val="75000"/>
                  </a:schemeClr>
                </a:solidFill>
                <a:latin typeface="Frutiger LT 55 Roman"/>
              </a:rPr>
              <a:t> </a:t>
            </a:r>
          </a:p>
          <a:p>
            <a:pPr lvl="1" indent="0">
              <a:buClr>
                <a:schemeClr val="tx2">
                  <a:lumMod val="75000"/>
                </a:schemeClr>
              </a:buClr>
              <a:buNone/>
            </a:pPr>
            <a:endParaRPr lang="de-CH" sz="1500" dirty="0">
              <a:solidFill>
                <a:schemeClr val="tx2">
                  <a:lumMod val="75000"/>
                </a:schemeClr>
              </a:solidFill>
              <a:latin typeface="Frutiger LT 55 Roman"/>
            </a:endParaRPr>
          </a:p>
          <a:p>
            <a:pPr lvl="1" indent="0">
              <a:buClr>
                <a:schemeClr val="tx2">
                  <a:lumMod val="75000"/>
                </a:schemeClr>
              </a:buClr>
              <a:buNone/>
            </a:pPr>
            <a:endParaRPr lang="de-CH" sz="1500" dirty="0">
              <a:solidFill>
                <a:schemeClr val="tx2">
                  <a:lumMod val="75000"/>
                </a:schemeClr>
              </a:solidFill>
              <a:latin typeface="Frutiger LT 55 Roman"/>
            </a:endParaRPr>
          </a:p>
          <a:p>
            <a:pPr marL="342900" lvl="1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i="1" dirty="0">
                <a:latin typeface="Frutiger LT 55 Roman"/>
              </a:rPr>
              <a:t>BM 1 &amp; BM 2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Fächerkanon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</a:rPr>
              <a:t>Leistungsbewertung und Promotion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48423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39489" y="836712"/>
            <a:ext cx="7917026" cy="5329081"/>
          </a:xfrm>
        </p:spPr>
        <p:txBody>
          <a:bodyPr/>
          <a:lstStyle/>
          <a:p>
            <a:endParaRPr lang="de-CH" sz="2400" dirty="0">
              <a:latin typeface="Frutiger LT Com 55 Roman" panose="020B0503030504020204" pitchFamily="34" charset="0"/>
            </a:endParaRPr>
          </a:p>
          <a:p>
            <a:r>
              <a:rPr lang="de-CH" sz="32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Additives Modell - BM1</a:t>
            </a:r>
          </a:p>
          <a:p>
            <a:endParaRPr lang="de-CH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06452" y="1988840"/>
            <a:ext cx="5558036" cy="1080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Praktische Ausbildung im Lehrbetrieb in einem </a:t>
            </a:r>
          </a:p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3- oder 4-jährigen SBFI-Beruf (Staatssekretariat für Bildung, Forschung und Innovation)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06452" y="4134817"/>
            <a:ext cx="5558036" cy="10080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Unterricht in mathematisch-naturwissenschaftlichen und sprachlich-historischen Bereichen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06452" y="3270720"/>
            <a:ext cx="5558036" cy="720000"/>
          </a:xfrm>
          <a:prstGeom prst="rect">
            <a:avLst/>
          </a:prstGeom>
          <a:solidFill>
            <a:srgbClr val="08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Berufskundeunterricht, Turnen/Sport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39489" y="1988840"/>
            <a:ext cx="2271713" cy="1080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Lehrbetrieb und Berufsverbände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39489" y="3276425"/>
            <a:ext cx="2271713" cy="720000"/>
          </a:xfrm>
          <a:prstGeom prst="rect">
            <a:avLst/>
          </a:prstGeom>
          <a:solidFill>
            <a:srgbClr val="08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Stammschule</a:t>
            </a:r>
            <a:br>
              <a:rPr lang="de-CH" sz="1800" b="1" dirty="0">
                <a:solidFill>
                  <a:schemeClr val="tx1"/>
                </a:solidFill>
                <a:latin typeface="Arial" charset="0"/>
              </a:rPr>
            </a:br>
            <a:r>
              <a:rPr lang="de-CH" sz="1400" b="1" dirty="0">
                <a:solidFill>
                  <a:schemeClr val="tx1"/>
                </a:solidFill>
                <a:latin typeface="Arial" charset="0"/>
              </a:rPr>
              <a:t>(Solothurn/Grenchen)</a:t>
            </a:r>
            <a:endParaRPr lang="de-CH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39489" y="4134817"/>
            <a:ext cx="2271713" cy="10080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de-CH" sz="1800" b="1" dirty="0">
                <a:solidFill>
                  <a:schemeClr val="tx1"/>
                </a:solidFill>
                <a:latin typeface="Arial" charset="0"/>
              </a:rPr>
              <a:t>BM-Abteilung </a:t>
            </a:r>
            <a:r>
              <a:rPr lang="de-CH" sz="1400" b="1" dirty="0">
                <a:solidFill>
                  <a:schemeClr val="tx1"/>
                </a:solidFill>
                <a:latin typeface="Arial" charset="0"/>
              </a:rPr>
              <a:t>(Solothurn)</a:t>
            </a:r>
            <a:endParaRPr lang="de-CH" sz="18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7388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69200" y="1004400"/>
            <a:ext cx="7917026" cy="5329081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Unterricht - BM1</a:t>
            </a:r>
          </a:p>
          <a:p>
            <a:pPr>
              <a:spcBef>
                <a:spcPts val="480"/>
              </a:spcBef>
            </a:pPr>
            <a:endParaRPr lang="de-CH" sz="1200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Stammklasse im Beruf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Plus in der BM-Klasse</a:t>
            </a:r>
          </a:p>
          <a:p>
            <a:pPr>
              <a:spcBef>
                <a:spcPts val="480"/>
              </a:spcBef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endParaRPr lang="de-CH" sz="2400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</a:pPr>
            <a:r>
              <a:rPr lang="de-CH" sz="2400" dirty="0">
                <a:latin typeface="Frutiger LT Com 55 Roman" panose="020B0503030504020204" pitchFamily="34" charset="0"/>
              </a:rPr>
              <a:t>Dauer: 4 Jahre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Fachunterricht (FK)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+ 1 Tag BM Unterricht</a:t>
            </a:r>
          </a:p>
          <a:p>
            <a:pPr marL="342900" indent="-342900">
              <a:spcBef>
                <a:spcPts val="480"/>
              </a:spcBef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Umfang: 1440 Lektionen</a:t>
            </a:r>
          </a:p>
          <a:p>
            <a:pPr>
              <a:spcBef>
                <a:spcPts val="480"/>
              </a:spcBef>
            </a:pPr>
            <a:endParaRPr lang="de-CH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0" t="13138" r="19284" b="64195"/>
          <a:stretch>
            <a:fillRect/>
          </a:stretch>
        </p:blipFill>
        <p:spPr bwMode="auto">
          <a:xfrm>
            <a:off x="2267744" y="2386012"/>
            <a:ext cx="63722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5310" t="13138" r="19284" b="641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1003987"/>
            <a:ext cx="7320730" cy="624814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Stundentafel und Fächerkanon BM1_TE</a:t>
            </a:r>
          </a:p>
          <a:p>
            <a:pPr>
              <a:spcBef>
                <a:spcPts val="480"/>
              </a:spcBef>
            </a:pPr>
            <a:endParaRPr lang="de-CH" sz="1400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  <a:buClr>
                <a:srgbClr val="0070C0"/>
              </a:buClr>
              <a:tabLst>
                <a:tab pos="3589338" algn="l"/>
              </a:tabLst>
            </a:pPr>
            <a:endParaRPr lang="de-CH" sz="2000" dirty="0">
              <a:latin typeface="Frutiger LT Com 55 Roman" panose="020B0503030504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5484DA-99EC-4846-9278-B2066F60F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300192" y="188640"/>
            <a:ext cx="2844284" cy="461689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8C8C5D7-A479-6FE8-641F-F581E14BC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395078"/>
              </p:ext>
            </p:extLst>
          </p:nvPr>
        </p:nvGraphicFramePr>
        <p:xfrm>
          <a:off x="1331640" y="1772815"/>
          <a:ext cx="7128790" cy="4081199"/>
        </p:xfrm>
        <a:graphic>
          <a:graphicData uri="http://schemas.openxmlformats.org/drawingml/2006/table">
            <a:tbl>
              <a:tblPr/>
              <a:tblGrid>
                <a:gridCol w="2239821">
                  <a:extLst>
                    <a:ext uri="{9D8B030D-6E8A-4147-A177-3AD203B41FA5}">
                      <a16:colId xmlns:a16="http://schemas.microsoft.com/office/drawing/2014/main" val="1974834001"/>
                    </a:ext>
                  </a:extLst>
                </a:gridCol>
                <a:gridCol w="2239821">
                  <a:extLst>
                    <a:ext uri="{9D8B030D-6E8A-4147-A177-3AD203B41FA5}">
                      <a16:colId xmlns:a16="http://schemas.microsoft.com/office/drawing/2014/main" val="760043514"/>
                    </a:ext>
                  </a:extLst>
                </a:gridCol>
                <a:gridCol w="249188">
                  <a:extLst>
                    <a:ext uri="{9D8B030D-6E8A-4147-A177-3AD203B41FA5}">
                      <a16:colId xmlns:a16="http://schemas.microsoft.com/office/drawing/2014/main" val="3910871969"/>
                    </a:ext>
                  </a:extLst>
                </a:gridCol>
                <a:gridCol w="383738">
                  <a:extLst>
                    <a:ext uri="{9D8B030D-6E8A-4147-A177-3AD203B41FA5}">
                      <a16:colId xmlns:a16="http://schemas.microsoft.com/office/drawing/2014/main" val="299419605"/>
                    </a:ext>
                  </a:extLst>
                </a:gridCol>
                <a:gridCol w="114638">
                  <a:extLst>
                    <a:ext uri="{9D8B030D-6E8A-4147-A177-3AD203B41FA5}">
                      <a16:colId xmlns:a16="http://schemas.microsoft.com/office/drawing/2014/main" val="1893416629"/>
                    </a:ext>
                  </a:extLst>
                </a:gridCol>
                <a:gridCol w="249188">
                  <a:extLst>
                    <a:ext uri="{9D8B030D-6E8A-4147-A177-3AD203B41FA5}">
                      <a16:colId xmlns:a16="http://schemas.microsoft.com/office/drawing/2014/main" val="1948209092"/>
                    </a:ext>
                  </a:extLst>
                </a:gridCol>
                <a:gridCol w="249188">
                  <a:extLst>
                    <a:ext uri="{9D8B030D-6E8A-4147-A177-3AD203B41FA5}">
                      <a16:colId xmlns:a16="http://schemas.microsoft.com/office/drawing/2014/main" val="1200484128"/>
                    </a:ext>
                  </a:extLst>
                </a:gridCol>
                <a:gridCol w="249188">
                  <a:extLst>
                    <a:ext uri="{9D8B030D-6E8A-4147-A177-3AD203B41FA5}">
                      <a16:colId xmlns:a16="http://schemas.microsoft.com/office/drawing/2014/main" val="2356425559"/>
                    </a:ext>
                  </a:extLst>
                </a:gridCol>
                <a:gridCol w="249188">
                  <a:extLst>
                    <a:ext uri="{9D8B030D-6E8A-4147-A177-3AD203B41FA5}">
                      <a16:colId xmlns:a16="http://schemas.microsoft.com/office/drawing/2014/main" val="3366361844"/>
                    </a:ext>
                  </a:extLst>
                </a:gridCol>
                <a:gridCol w="452416">
                  <a:extLst>
                    <a:ext uri="{9D8B030D-6E8A-4147-A177-3AD203B41FA5}">
                      <a16:colId xmlns:a16="http://schemas.microsoft.com/office/drawing/2014/main" val="3517658338"/>
                    </a:ext>
                  </a:extLst>
                </a:gridCol>
                <a:gridCol w="452416">
                  <a:extLst>
                    <a:ext uri="{9D8B030D-6E8A-4147-A177-3AD203B41FA5}">
                      <a16:colId xmlns:a16="http://schemas.microsoft.com/office/drawing/2014/main" val="4079092793"/>
                    </a:ext>
                  </a:extLst>
                </a:gridCol>
              </a:tblGrid>
              <a:tr h="193766"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Fach/Lekt. im Semester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gridSpan="9">
                  <a:txBody>
                    <a:bodyPr/>
                    <a:lstStyle/>
                    <a:p>
                      <a:pPr algn="ctr"/>
                      <a:r>
                        <a:rPr lang="de-CH" sz="1000" dirty="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Lektionen pro Woche</a:t>
                      </a:r>
                      <a:endParaRPr lang="de-CH" sz="1000" dirty="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854632"/>
                  </a:ext>
                </a:extLst>
              </a:tr>
              <a:tr h="32294">
                <a:tc rowSpan="2"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9" v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2791"/>
                  </a:ext>
                </a:extLst>
              </a:tr>
              <a:tr h="286613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532160"/>
                  </a:ext>
                </a:extLst>
              </a:tr>
              <a:tr h="274502">
                <a:tc rowSpan="4"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Grundlagenfächer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Deutsch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807107"/>
                  </a:ext>
                </a:extLst>
              </a:tr>
              <a:tr h="27450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Französisch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70799"/>
                  </a:ext>
                </a:extLst>
              </a:tr>
              <a:tr h="27450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Englisch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07871"/>
                  </a:ext>
                </a:extLst>
              </a:tr>
              <a:tr h="27450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Mathematik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3562"/>
                  </a:ext>
                </a:extLst>
              </a:tr>
              <a:tr h="549004">
                <a:tc rowSpan="3"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Schwerpunktfächer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Naturwissenschaften – Physik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46633"/>
                  </a:ext>
                </a:extLst>
              </a:tr>
              <a:tr h="549004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Naturwissenschaften –Chemie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 u="none" strike="noStrike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 u="none" strike="noStrike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034290"/>
                  </a:ext>
                </a:extLst>
              </a:tr>
              <a:tr h="27450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Mathematik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820931"/>
                  </a:ext>
                </a:extLst>
              </a:tr>
              <a:tr h="274502">
                <a:tc rowSpan="2"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Ergänzungsfächer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Geschichte und Politik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247138"/>
                  </a:ext>
                </a:extLst>
              </a:tr>
              <a:tr h="27450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Wirtschaft und Recht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008916"/>
                  </a:ext>
                </a:extLst>
              </a:tr>
              <a:tr h="274502">
                <a:tc gridSpan="2"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Interdisziplinäre Projektarbeit (IDPA)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322789"/>
                  </a:ext>
                </a:extLst>
              </a:tr>
              <a:tr h="274502"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Lektionen/Woche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CH" sz="100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 dirty="0">
                          <a:solidFill>
                            <a:srgbClr val="0070C0"/>
                          </a:solidFill>
                          <a:effectLst/>
                          <a:latin typeface="Frutiger LT Com 55 Roman" panose="020B0503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1440</a:t>
                      </a:r>
                      <a:endParaRPr lang="de-CH" sz="1000" dirty="0">
                        <a:effectLst/>
                        <a:latin typeface="Frutiger LT 55 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85617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43608" y="1052247"/>
            <a:ext cx="7917026" cy="5041049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Unterricht – BM2_TEV (Vollzeit)</a:t>
            </a:r>
          </a:p>
          <a:p>
            <a:endParaRPr lang="de-CH" sz="2400" dirty="0">
              <a:latin typeface="Frutiger LT Com 55 Roman" panose="020B0503030504020204" pitchFamily="34" charset="0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Gemischte Klassen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Dauer: 1 Jahr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Montag bis Freitag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Umfang: 1440 Lektionen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EDD341-97E6-45AA-B585-49ECEF5BC8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300192" y="198952"/>
            <a:ext cx="2844284" cy="46168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FE30605-C456-4704-B422-F57A40AD47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8" t="4622" r="73625" b="65120"/>
          <a:stretch/>
        </p:blipFill>
        <p:spPr>
          <a:xfrm>
            <a:off x="4788024" y="1664559"/>
            <a:ext cx="397310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2866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1003987"/>
            <a:ext cx="7608762" cy="624814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Stundentafel und Fächerkanon BM2_TEV</a:t>
            </a:r>
          </a:p>
          <a:p>
            <a:pPr>
              <a:spcBef>
                <a:spcPts val="480"/>
              </a:spcBef>
            </a:pPr>
            <a:endParaRPr lang="de-CH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  <a:buClr>
                <a:srgbClr val="0070C0"/>
              </a:buClr>
              <a:tabLst>
                <a:tab pos="3589338" algn="l"/>
              </a:tabLst>
            </a:pPr>
            <a:endParaRPr lang="de-CH" dirty="0">
              <a:latin typeface="Frutiger LT Com 55 Roman" panose="020B0503030504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437097-8578-49CB-8A12-F32A86C4D4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300192" y="188640"/>
            <a:ext cx="2844284" cy="4616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192D5BC-4C97-CAE0-6A52-B7769BCD2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628801"/>
            <a:ext cx="6752314" cy="382038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43608" y="1052247"/>
            <a:ext cx="7917026" cy="5041049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Unterricht BM2_TET (Teilzeit)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sz="2400" dirty="0">
              <a:latin typeface="Frutiger LT Com 55 Roman" panose="020B0503030504020204" pitchFamily="34" charset="0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Gemischte Klassen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Dauer: 2 Jahre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Montag und Dienstag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Umfang: 1440 Lektionen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EDD341-97E6-45AA-B585-49ECEF5BC8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300192" y="198952"/>
            <a:ext cx="2844284" cy="4616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3CD1CDB-29F6-FADD-6C08-476D6277E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947" y="1844824"/>
            <a:ext cx="3329273" cy="34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9379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1003987"/>
            <a:ext cx="7536754" cy="624814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Stundentafel und Fächerkanon BM2_TET</a:t>
            </a:r>
          </a:p>
          <a:p>
            <a:pPr>
              <a:spcBef>
                <a:spcPts val="480"/>
              </a:spcBef>
            </a:pPr>
            <a:endParaRPr lang="de-CH" dirty="0">
              <a:latin typeface="Frutiger LT Com 55 Roman" panose="020B0503030504020204" pitchFamily="34" charset="0"/>
            </a:endParaRPr>
          </a:p>
          <a:p>
            <a:pPr>
              <a:spcBef>
                <a:spcPts val="480"/>
              </a:spcBef>
              <a:buClr>
                <a:srgbClr val="0070C0"/>
              </a:buClr>
              <a:tabLst>
                <a:tab pos="3589338" algn="l"/>
              </a:tabLst>
            </a:pPr>
            <a:endParaRPr lang="de-CH" dirty="0">
              <a:latin typeface="Frutiger LT Com 55 Roman" panose="020B0503030504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A7F5101-A82C-404C-81D8-6BD6D142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241566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anose="020B0503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de-CH" altLang="de-D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anose="020B0503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de-CH" altLang="de-DE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437097-8578-49CB-8A12-F32A86C4D4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300192" y="188640"/>
            <a:ext cx="2844284" cy="46168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46108D-6BFE-6F24-2184-AB66EAF08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9" y="1595181"/>
            <a:ext cx="6670521" cy="421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2634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B6FA59-7D0D-32DB-4A54-9375B94FD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CAB846-2934-F5A0-2D92-945DEC7016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>
              <a:buClr>
                <a:srgbClr val="0070C0"/>
              </a:buClr>
              <a:defRPr/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 Wirtschaft an der Kaufmännischen Berufsfachschule (KBS)</a:t>
            </a:r>
            <a:endParaRPr lang="de-CH" dirty="0">
              <a:solidFill>
                <a:schemeClr val="tx2">
                  <a:lumMod val="75000"/>
                </a:schemeClr>
              </a:solidFill>
              <a:latin typeface="Frutiger LT Com 55 Roman" panose="020B0503030504020204" pitchFamily="34" charset="0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tabLst/>
              <a:defRPr/>
            </a:pPr>
            <a:endParaRPr kumimoji="0" lang="de-CH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CH" sz="1700" b="0" dirty="0">
              <a:solidFill>
                <a:prstClr val="black"/>
              </a:solidFill>
              <a:latin typeface="Frutiger LT Com 55 Roman" panose="020B0503030504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Fächer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CH" sz="2400" i="1" dirty="0">
                <a:solidFill>
                  <a:prstClr val="black"/>
                </a:solidFill>
                <a:latin typeface="Frutiger LT Com 55 Roman" panose="020B0503030504020204" pitchFamily="34" charset="0"/>
              </a:rPr>
              <a:t>IDA</a:t>
            </a:r>
            <a:endParaRPr kumimoji="0" lang="de-CH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BM 1</a:t>
            </a: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: Lehrbegleitend (6 Semester)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BM 2 VZ: </a:t>
            </a: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Vollzeitjahr (2 Semester)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BM 2 BB: </a:t>
            </a: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Teilzeit (4 Semester)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408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755576" y="846007"/>
            <a:ext cx="7917026" cy="6011993"/>
          </a:xfrm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Überblick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endParaRPr lang="de-CH" sz="1000" b="0" dirty="0">
              <a:latin typeface="Frutiger LT 55 Roman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Frutiger LT 55 Roman"/>
              </a:rPr>
              <a:t>Wozu die BM machen? Zwei Gäste erzählen…</a:t>
            </a:r>
            <a:endParaRPr lang="de-CH" sz="2400" b="0" dirty="0">
              <a:latin typeface="Frutiger LT 55 Roman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Frutiger LT 55 Roman"/>
              </a:rPr>
              <a:t>Überblick über die Berufsmaturität (BM)  </a:t>
            </a:r>
            <a:endParaRPr lang="de-CH" sz="2400" b="0" dirty="0">
              <a:latin typeface="Frutiger LT 55 Roman"/>
            </a:endParaRPr>
          </a:p>
          <a:p>
            <a:pPr marL="698500" indent="-342900"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Berufsbildungszentren (BBZ) im Kanton Solothurn</a:t>
            </a:r>
          </a:p>
          <a:p>
            <a:pPr marL="698500" indent="-342900">
              <a:buFontTx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Vorteile der Berufsmaturität</a:t>
            </a:r>
          </a:p>
          <a:p>
            <a:pPr marL="698500" indent="-342900">
              <a:buFontTx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Bildungswege in der Schweiz</a:t>
            </a:r>
          </a:p>
          <a:p>
            <a:pPr marL="698500" indent="-342900">
              <a:buFontTx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Mögliche Weiterbildungen</a:t>
            </a:r>
          </a:p>
          <a:p>
            <a:pPr marL="698500" indent="-342900">
              <a:buFontTx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Bildungsziele </a:t>
            </a:r>
          </a:p>
          <a:p>
            <a:pPr marL="698500" indent="-342900">
              <a:buFont typeface="+mj-lt"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BM-Ausrichtungen und Modelle</a:t>
            </a:r>
          </a:p>
          <a:p>
            <a:pPr marL="698500" indent="-342900">
              <a:buFont typeface="+mj-lt"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Aufnahmebedingung in die BM1 und BM2</a:t>
            </a:r>
          </a:p>
          <a:p>
            <a:pPr marL="698500" indent="-342900">
              <a:buFont typeface="+mj-lt"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Voraussetzungen</a:t>
            </a:r>
          </a:p>
          <a:p>
            <a:pPr marL="698500" indent="-342900">
              <a:buFont typeface="+mj-lt"/>
              <a:buAutoNum type="arabicPeriod"/>
              <a:defRPr/>
            </a:pPr>
            <a:r>
              <a:rPr lang="de-CH" sz="2400" b="0" i="1" dirty="0">
                <a:latin typeface="Frutiger LT 55 Roman"/>
              </a:rPr>
              <a:t>Modularer Vorbereitungskurs (</a:t>
            </a:r>
            <a:r>
              <a:rPr lang="de-CH" sz="2400" b="0" i="1" dirty="0" err="1">
                <a:latin typeface="Frutiger LT 55 Roman"/>
              </a:rPr>
              <a:t>mVWB</a:t>
            </a:r>
            <a:r>
              <a:rPr lang="de-CH" sz="2400" b="0" i="1" dirty="0">
                <a:latin typeface="Frutiger LT 55 Roman"/>
              </a:rPr>
              <a:t>)</a:t>
            </a:r>
            <a:endParaRPr lang="de-CH" sz="2400" dirty="0">
              <a:latin typeface="Frutiger LT 55 Roman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4BAD165-5E0E-7E02-F1FD-E4E979B5A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A1AC25-2BC6-56EA-C7A4-637D6B53AB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BM-Fächer Typ Wirtschaft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Deutsch (Grundlagenbereiche)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Französisch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Englisch 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Mathematik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Finanz- und Rechnungswesen (Schwerpunktfächer)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Wirtschaft und Recht 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0083C4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Geschichte und Politik </a:t>
            </a:r>
            <a:r>
              <a:rPr kumimoji="0" lang="de-CH" sz="2400" b="0" i="1" u="none" strike="noStrike" kern="1200" cap="none" spc="0" normalizeH="0" baseline="0" noProof="0">
                <a:ln>
                  <a:noFill/>
                </a:ln>
                <a:solidFill>
                  <a:srgbClr val="0083C4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(Ergänzungsbereiche)</a:t>
            </a:r>
            <a:endParaRPr kumimoji="0" lang="de-CH" sz="2400" b="0" i="1" u="none" strike="noStrike" kern="1200" cap="none" spc="0" normalizeH="0" baseline="0" noProof="0" dirty="0">
              <a:ln>
                <a:noFill/>
              </a:ln>
              <a:solidFill>
                <a:srgbClr val="0083C4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0083C4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Technik und Umwelt 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IDA (Interdisziplinäres Arbeiten)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33909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20489F7-DCAD-C82F-F297-C53D7CA20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DF1CA1-FA9F-8120-0170-702B4AFF30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IDA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IDAF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 </a:t>
            </a: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(interdisziplinäres Arbeiten im Fach)</a:t>
            </a:r>
            <a:b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- BM1 und BM2 berufsbegleitend (4 Einheiten)</a:t>
            </a:r>
            <a:b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- BM2 Vollzeit (3 Einheiten)</a:t>
            </a:r>
            <a:b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endParaRPr kumimoji="0" lang="de-CH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IDPA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 </a:t>
            </a: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(interdisziplinäre Projektarbeit)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/>
            </a:r>
            <a:b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- interdisziplinäres Thema mit 2 BM-Fächern</a:t>
            </a:r>
            <a:b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- Gruppenarbeit während ca. 13 Wochen mit Präsentation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  <a:sym typeface="Wingdings" panose="05000000000000000000" pitchFamily="2" charset="2"/>
              </a:rPr>
              <a:t> IDAF und IDPA ergeben zusammen die 9. Maturnote!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0513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872ABA8-D971-23FD-4F1E-672405921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35473A-FF08-802E-0112-A9B0B685BD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BM1: Schultage / Unterricht </a:t>
            </a:r>
            <a:endParaRPr lang="de-CH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9B34AF-D4CC-C1DD-D6C5-B6219D06E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59150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38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67210AF-6CE1-9C65-4A41-46139F2A6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7587AB-9D3C-ABCA-FAB6-DBC2E3E0AE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BM1: </a:t>
            </a: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Sprachaufenthalte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/>
            </a:r>
            <a:b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</a:b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Sie sind integrierender Bestandteil der  Ausbildung!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utiger LT 55 Roman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Französisch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Dijon 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(Frankreich) 2 Wochen	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Ende 2. Lehrjahr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Englisch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Möglichkeit eines 2-3 wöchigen Sprachaufenthaltes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/>
            </a:r>
            <a:b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</a:b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in England oder Irland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im 3. Lehrjahr (Februar)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49134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2D7ED19-2764-00C1-D9CF-E2E706939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8424D5-1AA7-EF8B-5F25-17C63DC8A7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de-DE" dirty="0">
                <a:solidFill>
                  <a:srgbClr val="0070C0"/>
                </a:solidFill>
                <a:latin typeface="Frutiger LT Com 55 Roman" panose="020B0503030504020204" pitchFamily="34" charset="0"/>
                <a:ea typeface="MS PGothic" pitchFamily="34" charset="-128"/>
              </a:rPr>
              <a:t>BM1: </a:t>
            </a:r>
            <a:r>
              <a:rPr kumimoji="0" lang="de-CH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Kosten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(im Vergleich zu Kauffrau/Kaufmann)‏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	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590925" algn="l"/>
                <a:tab pos="3943350" algn="l"/>
                <a:tab pos="5019675" algn="dec"/>
              </a:tabLst>
              <a:defRPr/>
            </a:pP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2 Wochen Frankreich: 			ca. CHF 1'600.-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590925" algn="l"/>
                <a:tab pos="3943350" algn="l"/>
                <a:tab pos="5019675" algn="dec"/>
              </a:tabLst>
              <a:defRPr/>
            </a:pP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2 Wochen  England/Irland: 	ca. CHF 1‘800.-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590925" algn="l"/>
                <a:tab pos="3943350" algn="l"/>
                <a:tab pos="5019675" algn="dec"/>
              </a:tabLst>
              <a:defRPr/>
            </a:pP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Lehrmittel (zusätzlich)			ca. CHF	200.-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  <a:tab pos="3943350" algn="l"/>
                <a:tab pos="5019675" algn="dec"/>
              </a:tabLst>
              <a:defRPr/>
            </a:pP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	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  <a:tab pos="3943350" algn="l"/>
                <a:tab pos="5019675" algn="dec"/>
              </a:tabLst>
              <a:defRPr/>
            </a:pPr>
            <a:r>
              <a:rPr kumimoji="0" lang="de-CH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Wingdings" pitchFamily="2" charset="2"/>
                <a:ea typeface="MS PGothic" pitchFamily="34" charset="-128"/>
              </a:rPr>
              <a:t></a:t>
            </a:r>
            <a:r>
              <a:rPr kumimoji="0" lang="de-CH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 zusätzliche Kosten in 3 Jahren 	ca.	CHF  3‘600.-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28808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4D2541-A4A6-3326-5661-964FA8D27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17DD38-8729-049C-F99F-8BAD554D24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70C0"/>
                </a:solidFill>
                <a:latin typeface="Frutiger LT 55 Roman"/>
              </a:rPr>
              <a:t>BM2 Vollzeit: Schultage / Unterricht </a:t>
            </a:r>
          </a:p>
          <a:p>
            <a:endParaRPr kumimoji="0" lang="de-C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utiger LT 55 Roman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Unterricht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 an 5 Morgen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 und 3-4 Nachmittagen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Zusätzliche Lohnarbeit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Nur in sehr beschränktem Umfang möglich (max. 20%)!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2658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4D2541-A4A6-3326-5661-964FA8D27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17DD38-8729-049C-F99F-8BAD554D24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70C0"/>
                </a:solidFill>
                <a:latin typeface="Frutiger LT 55 Roman"/>
              </a:rPr>
              <a:t>BM2 Teilzeit: Schultage / Unterricht </a:t>
            </a:r>
          </a:p>
          <a:p>
            <a:endParaRPr lang="de-CH" sz="2800" dirty="0">
              <a:solidFill>
                <a:srgbClr val="0070C0"/>
              </a:solidFill>
              <a:latin typeface="Frutiger LT 55 Roman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Unterricht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2 Tage (i.d.R. Mittwoch + Donnerstag)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Zusätzliche Lohnarbeit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Möglich im Umfang von max. 60%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58067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43608" y="980729"/>
            <a:ext cx="7917026" cy="5400599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10. Internationale Fremdsprachendiplome</a:t>
            </a:r>
          </a:p>
          <a:p>
            <a:endParaRPr lang="de-CH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tabLst>
                <a:tab pos="2511425" algn="l"/>
              </a:tabLst>
            </a:pPr>
            <a:r>
              <a:rPr lang="de-CH" sz="2400" dirty="0">
                <a:latin typeface="Frutiger LT 55 Roman"/>
                <a:cs typeface="Arial" charset="0"/>
              </a:rPr>
              <a:t>Englisch:	</a:t>
            </a:r>
            <a:r>
              <a:rPr lang="de-CH" altLang="de-DE" sz="2400" i="1" dirty="0">
                <a:latin typeface="Frutiger LT 55 Roman"/>
              </a:rPr>
              <a:t>First </a:t>
            </a:r>
            <a:r>
              <a:rPr lang="de-CH" altLang="de-DE" sz="2400" i="1" dirty="0" err="1">
                <a:latin typeface="Frutiger LT 55 Roman"/>
              </a:rPr>
              <a:t>Certificate</a:t>
            </a:r>
            <a:r>
              <a:rPr lang="de-CH" altLang="de-DE" sz="2400" i="1" dirty="0">
                <a:latin typeface="Frutiger LT 55 Roman"/>
              </a:rPr>
              <a:t> in Englisch </a:t>
            </a:r>
            <a:r>
              <a:rPr lang="de-CH" altLang="de-DE" sz="2400" dirty="0">
                <a:latin typeface="Frutiger LT 55 Roman"/>
              </a:rPr>
              <a:t>(FCE), B2</a:t>
            </a:r>
            <a:endParaRPr lang="de-CH" sz="2400" dirty="0">
              <a:latin typeface="Frutiger LT 55 Roman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  <a:tabLst>
                <a:tab pos="2511425" algn="l"/>
              </a:tabLst>
            </a:pPr>
            <a:r>
              <a:rPr lang="de-CH" altLang="de-DE" sz="2400" dirty="0">
                <a:latin typeface="Frutiger LT 55 Roman"/>
              </a:rPr>
              <a:t>Französisch:	</a:t>
            </a:r>
            <a:r>
              <a:rPr lang="de-CH" altLang="de-DE" sz="2400" i="1" dirty="0">
                <a:latin typeface="Frutiger LT 55 Roman"/>
              </a:rPr>
              <a:t>Diplôme </a:t>
            </a:r>
            <a:r>
              <a:rPr lang="de-CH" altLang="de-DE" sz="2400" i="1" dirty="0" err="1">
                <a:latin typeface="Frutiger LT 55 Roman"/>
              </a:rPr>
              <a:t>d’étude</a:t>
            </a:r>
            <a:r>
              <a:rPr lang="de-CH" altLang="de-DE" sz="2400" i="1" dirty="0">
                <a:latin typeface="Frutiger LT 55 Roman"/>
              </a:rPr>
              <a:t> en </a:t>
            </a:r>
            <a:r>
              <a:rPr lang="de-CH" altLang="de-DE" sz="2400" i="1" dirty="0" err="1">
                <a:latin typeface="Frutiger LT 55 Roman"/>
              </a:rPr>
              <a:t>langue</a:t>
            </a:r>
            <a:r>
              <a:rPr lang="de-CH" altLang="de-DE" sz="2400" i="1" dirty="0">
                <a:latin typeface="Frutiger LT 55 Roman"/>
              </a:rPr>
              <a:t> </a:t>
            </a:r>
            <a:r>
              <a:rPr lang="de-CH" altLang="de-DE" sz="2400" i="1" dirty="0" err="1">
                <a:latin typeface="Frutiger LT 55 Roman"/>
              </a:rPr>
              <a:t>française</a:t>
            </a:r>
            <a:r>
              <a:rPr lang="de-CH" altLang="de-DE" sz="2400" dirty="0">
                <a:latin typeface="Frutiger LT 55 Roman"/>
              </a:rPr>
              <a:t/>
            </a:r>
            <a:br>
              <a:rPr lang="de-CH" altLang="de-DE" sz="2400" dirty="0">
                <a:latin typeface="Frutiger LT 55 Roman"/>
              </a:rPr>
            </a:br>
            <a:r>
              <a:rPr lang="de-CH" altLang="de-DE" sz="2400" dirty="0">
                <a:latin typeface="Frutiger LT 55 Roman"/>
              </a:rPr>
              <a:t>	DELF B1/B2 (Typ Wirtschaft B2 notwendig)</a:t>
            </a:r>
          </a:p>
          <a:p>
            <a:endParaRPr lang="de-CH" sz="2400" dirty="0">
              <a:latin typeface="Frutiger LT 55 Roman"/>
            </a:endParaRPr>
          </a:p>
          <a:p>
            <a:pPr>
              <a:buClr>
                <a:srgbClr val="0070C0"/>
              </a:buClr>
              <a:defRPr/>
            </a:pPr>
            <a:r>
              <a:rPr lang="de-CH" sz="2400" b="0" i="1" dirty="0">
                <a:latin typeface="Frutiger LT 55 Roman"/>
              </a:rPr>
              <a:t>Wer ein Diplom Niveau B2 vorweist, kann sich vom Unterricht </a:t>
            </a:r>
            <a:r>
              <a:rPr lang="de-CH" sz="2400" i="1" dirty="0">
                <a:latin typeface="Frutiger LT 55 Roman"/>
              </a:rPr>
              <a:t>teildispensieren</a:t>
            </a:r>
            <a:r>
              <a:rPr lang="de-CH" sz="2400" b="0" i="1" dirty="0">
                <a:latin typeface="Frutiger LT 55 Roman"/>
              </a:rPr>
              <a:t> lassen!</a:t>
            </a:r>
          </a:p>
          <a:p>
            <a:pPr>
              <a:buClr>
                <a:srgbClr val="0070C0"/>
              </a:buClr>
              <a:defRPr/>
            </a:pPr>
            <a:r>
              <a:rPr lang="de-CH" sz="2400" b="0" i="1" dirty="0">
                <a:latin typeface="Frutiger LT 55 Roman"/>
                <a:sym typeface="Wingdings" panose="05000000000000000000" pitchFamily="2" charset="2"/>
              </a:rPr>
              <a:t> Die Prüfungen im Unterricht müssen geschrieben werden. </a:t>
            </a:r>
            <a:endParaRPr lang="de-CH" sz="2400" b="0" i="1" dirty="0">
              <a:latin typeface="Frutiger LT 55 Roman"/>
            </a:endParaRPr>
          </a:p>
          <a:p>
            <a:pPr>
              <a:buClr>
                <a:srgbClr val="0070C0"/>
              </a:buClr>
              <a:defRPr/>
            </a:pPr>
            <a:endParaRPr lang="de-CH" sz="2400" b="0" i="1" dirty="0">
              <a:latin typeface="Frutiger LT 55 Roman"/>
            </a:endParaRPr>
          </a:p>
          <a:p>
            <a:pPr>
              <a:buClr>
                <a:srgbClr val="0070C0"/>
              </a:buClr>
              <a:defRPr/>
            </a:pPr>
            <a:r>
              <a:rPr lang="de-CH" sz="2400" b="0" i="1" dirty="0">
                <a:latin typeface="Frutiger LT 55 Roman"/>
              </a:rPr>
              <a:t>Wer ein höheres Diplom vorweist, kann sich durch das ABMH </a:t>
            </a:r>
            <a:r>
              <a:rPr lang="de-CH" sz="2400" i="1" dirty="0">
                <a:latin typeface="Frutiger LT 55 Roman"/>
              </a:rPr>
              <a:t>volldispensieren</a:t>
            </a:r>
            <a:r>
              <a:rPr lang="de-CH" sz="2400" b="0" i="1" dirty="0">
                <a:latin typeface="Frutiger LT 55 Roman"/>
              </a:rPr>
              <a:t> lassen! (Nachteil: keine Note im Berufsmaturitätszeugnis; Eintrag «erfüllt»)</a:t>
            </a:r>
          </a:p>
          <a:p>
            <a:endParaRPr lang="de-CH" sz="1800" dirty="0">
              <a:latin typeface="Frutiger LT 55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1800" b="0" dirty="0">
              <a:latin typeface="Frutiger LT 55 Roman"/>
            </a:endParaRPr>
          </a:p>
          <a:p>
            <a:endParaRPr lang="de-CH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003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43608" y="980729"/>
            <a:ext cx="7917026" cy="5400599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11. Kosten </a:t>
            </a:r>
          </a:p>
          <a:p>
            <a:endParaRPr lang="de-CH" sz="2000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  <a:cs typeface="Arial" charset="0"/>
              </a:rPr>
              <a:t>Selbst zu tragende Kosten für:</a:t>
            </a:r>
            <a:br>
              <a:rPr lang="de-CH" sz="2400" b="0" i="1" dirty="0">
                <a:latin typeface="Frutiger LT 55 Roman"/>
                <a:cs typeface="Arial" charset="0"/>
              </a:rPr>
            </a:br>
            <a:r>
              <a:rPr lang="de-CH" sz="2400" b="0" i="1" dirty="0">
                <a:latin typeface="Frutiger LT 55 Roman"/>
                <a:cs typeface="Arial" charset="0"/>
              </a:rPr>
              <a:t>Lehrmittel, Kopierpauschale, Prüfungsgebühren externer Diplome, Sprachaufenthalt usw.</a:t>
            </a:r>
          </a:p>
          <a:p>
            <a:pPr marL="342900" indent="-342900" defTabSz="914400">
              <a:buClr>
                <a:srgbClr val="0083C4"/>
              </a:buClr>
              <a:buFont typeface="Wingdings" panose="05000000000000000000" pitchFamily="2" charset="2"/>
              <a:buChar char="Ø"/>
            </a:pPr>
            <a:endParaRPr lang="de-CH" sz="2400" b="0" i="1" dirty="0">
              <a:latin typeface="Frutiger LT 55 Roman"/>
              <a:cs typeface="Arial" charset="0"/>
            </a:endParaRPr>
          </a:p>
          <a:p>
            <a:pPr marL="342900" indent="-342900" defTabSz="9144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55 Roman"/>
                <a:cs typeface="Arial" charset="0"/>
              </a:rPr>
              <a:t>BM2: Für </a:t>
            </a:r>
            <a:r>
              <a:rPr lang="de-CH" sz="2400" b="0" i="1" dirty="0" err="1">
                <a:latin typeface="Frutiger LT 55 Roman"/>
                <a:cs typeface="Arial" charset="0"/>
              </a:rPr>
              <a:t>Berufsmaturandinnen</a:t>
            </a:r>
            <a:r>
              <a:rPr lang="de-CH" sz="2400" b="0" i="1" dirty="0">
                <a:latin typeface="Frutiger LT 55 Roman"/>
                <a:cs typeface="Arial" charset="0"/>
              </a:rPr>
              <a:t> und Berufsmaturanden, die mind. 2 Jahre im Kanton Solothurn wohnen, kommen keine weiteren Kosten dazu.</a:t>
            </a:r>
          </a:p>
          <a:p>
            <a:pPr marL="342900" indent="-342900" defTabSz="914400">
              <a:buClr>
                <a:srgbClr val="0083C4"/>
              </a:buClr>
              <a:buFont typeface="Arial" panose="020B0604020202020204" pitchFamily="34" charset="0"/>
              <a:buChar char="•"/>
            </a:pPr>
            <a:endParaRPr lang="de-CH" sz="2000" b="0" dirty="0">
              <a:solidFill>
                <a:prstClr val="black"/>
              </a:solidFill>
              <a:latin typeface="Frutiger LT Com 55 Roman" panose="020B0503030504020204" pitchFamily="34" charset="0"/>
              <a:cs typeface="Arial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511425" algn="l"/>
              </a:tabLst>
            </a:pPr>
            <a:endParaRPr lang="de-CH" sz="2000" b="0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endParaRPr lang="de-CH" sz="1600" dirty="0">
              <a:latin typeface="Frutiger LT Com 55 Roman" panose="020B0503030504020204" pitchFamily="34" charset="0"/>
            </a:endParaRPr>
          </a:p>
          <a:p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b="0" dirty="0">
              <a:latin typeface="Frutiger LT Com 55 Roman" panose="020B0503030504020204" pitchFamily="34" charset="0"/>
            </a:endParaRPr>
          </a:p>
          <a:p>
            <a:endParaRPr lang="de-CH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1442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43608" y="980729"/>
            <a:ext cx="7917026" cy="5542044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12. Promotion</a:t>
            </a:r>
          </a:p>
          <a:p>
            <a:endParaRPr lang="de-CH" sz="2000" dirty="0">
              <a:latin typeface="Frutiger LT Com 55 Roman" panose="020B0503030504020204" pitchFamily="34" charset="0"/>
            </a:endParaRPr>
          </a:p>
          <a:p>
            <a:pPr>
              <a:spcBef>
                <a:spcPts val="0"/>
              </a:spcBef>
            </a:pPr>
            <a:r>
              <a:rPr lang="de-CH" sz="2000" b="0" i="1" dirty="0">
                <a:latin typeface="Frutiger LT Com 55 Roman" panose="020B0503030504020204" pitchFamily="34" charset="0"/>
              </a:rPr>
              <a:t>Am Ende jedes Semesters gibt es ein Zeugnis mit den Noten der unterrichteten Fächer. Die Promotion ins nächste Semester erfolgt, wenn…</a:t>
            </a:r>
            <a:endParaRPr lang="de-DE" sz="2000" b="0" dirty="0">
              <a:latin typeface="Frutiger LT Com 55 Roman" panose="020B0503030504020204" pitchFamily="34" charset="0"/>
            </a:endParaRPr>
          </a:p>
          <a:p>
            <a:pPr lvl="2" indent="0">
              <a:lnSpc>
                <a:spcPct val="150000"/>
              </a:lnSpc>
              <a:buClr>
                <a:srgbClr val="0070C0"/>
              </a:buClr>
              <a:buNone/>
              <a:defRPr/>
            </a:pPr>
            <a:r>
              <a:rPr lang="de-CH" sz="2000" b="1" dirty="0">
                <a:latin typeface="Frutiger LT 55 Roman"/>
              </a:rPr>
              <a:t>… Durchschnitt 4.0</a:t>
            </a:r>
          </a:p>
          <a:p>
            <a:pPr lvl="2" indent="0">
              <a:lnSpc>
                <a:spcPct val="150000"/>
              </a:lnSpc>
              <a:buClr>
                <a:srgbClr val="0070C0"/>
              </a:buClr>
              <a:buNone/>
              <a:defRPr/>
            </a:pPr>
            <a:r>
              <a:rPr lang="de-CH" sz="2000" b="1" dirty="0">
                <a:latin typeface="Frutiger LT 55 Roman"/>
              </a:rPr>
              <a:t>… maximum 2 ungenügende Fachnoten</a:t>
            </a:r>
          </a:p>
          <a:p>
            <a:pPr lvl="2" indent="0">
              <a:lnSpc>
                <a:spcPct val="150000"/>
              </a:lnSpc>
              <a:buClr>
                <a:srgbClr val="0070C0"/>
              </a:buClr>
              <a:buNone/>
              <a:defRPr/>
            </a:pPr>
            <a:r>
              <a:rPr lang="de-CH" sz="2000" b="1" dirty="0">
                <a:latin typeface="Frutiger LT 55 Roman"/>
              </a:rPr>
              <a:t>… maximum negativer Notenwert 2.0</a:t>
            </a:r>
            <a:endParaRPr lang="de-CH" sz="2000" b="0" dirty="0">
              <a:latin typeface="Frutiger LT 55 Roman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de-CH" sz="2000" b="0" dirty="0">
                <a:latin typeface="Frutiger LT 55 Roman"/>
              </a:rPr>
              <a:t>BM1 und BM2: Bei Beginn definitiv promoviert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de-CH" sz="2000" b="0" dirty="0">
                <a:latin typeface="Frutiger LT 55 Roman"/>
              </a:rPr>
              <a:t>BM1: Während der Ausbildung 1x Provisorium möglich, dann Wechsel in Grundbildung.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de-CH" sz="2000" b="0" dirty="0">
                <a:latin typeface="Frutiger LT 55 Roman"/>
              </a:rPr>
              <a:t>BM2: 1. Provisorium bedeutet Ausschluss!</a:t>
            </a:r>
          </a:p>
          <a:p>
            <a:endParaRPr lang="de-CH" sz="2000" dirty="0">
              <a:latin typeface="Frutiger LT Com 55 Roman" panose="020B0503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b="0" dirty="0">
              <a:latin typeface="Frutiger LT Com 55 Roman" panose="020B0503030504020204" pitchFamily="34" charset="0"/>
            </a:endParaRPr>
          </a:p>
          <a:p>
            <a:endParaRPr lang="de-CH" b="0" dirty="0">
              <a:latin typeface="Frutiger LT Com 55 Roman" panose="020B0503030504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50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755576" y="846007"/>
            <a:ext cx="7917026" cy="6011993"/>
          </a:xfrm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70C0"/>
                </a:solidFill>
                <a:latin typeface="Frutiger LT 55 Roman"/>
              </a:rPr>
              <a:t>Überblick</a:t>
            </a:r>
          </a:p>
          <a:p>
            <a:pPr>
              <a:defRPr/>
            </a:pPr>
            <a:endParaRPr lang="de-CH" sz="1000" b="0" dirty="0">
              <a:latin typeface="Frutiger LT 55 Roman"/>
            </a:endParaRPr>
          </a:p>
          <a:p>
            <a:pPr marL="355600">
              <a:buClr>
                <a:srgbClr val="0070C0"/>
              </a:buClr>
              <a:defRPr/>
            </a:pPr>
            <a:endParaRPr lang="de-CH" sz="2400" dirty="0">
              <a:solidFill>
                <a:schemeClr val="tx2">
                  <a:lumMod val="75000"/>
                </a:schemeClr>
              </a:solidFill>
              <a:latin typeface="Frutiger LT 55 Roman"/>
            </a:endParaRPr>
          </a:p>
          <a:p>
            <a:pPr marL="457200" indent="-4572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Präsentation Ausrichtung Technik (GIBS)</a:t>
            </a:r>
          </a:p>
          <a:p>
            <a:pPr marL="457200" indent="-4572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Präsentation Ausrichtung Wirtschaft (KBS)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de-CH" sz="2400" dirty="0">
              <a:latin typeface="Frutiger LT 55 Roman"/>
            </a:endParaRPr>
          </a:p>
          <a:p>
            <a:pPr marL="812800" indent="-457200">
              <a:buFont typeface="+mj-lt"/>
              <a:buAutoNum type="arabicPeriod" startAt="10"/>
              <a:defRPr/>
            </a:pPr>
            <a:r>
              <a:rPr lang="de-CH" sz="2400" b="0" i="1" dirty="0">
                <a:latin typeface="Frutiger LT 55 Roman"/>
              </a:rPr>
              <a:t>Internationale Fremdsprachendiplome</a:t>
            </a:r>
          </a:p>
          <a:p>
            <a:pPr marL="812800" indent="-457200">
              <a:buFont typeface="+mj-lt"/>
              <a:buAutoNum type="arabicPeriod" startAt="10"/>
              <a:defRPr/>
            </a:pPr>
            <a:r>
              <a:rPr lang="de-CH" sz="2400" b="0" i="1" dirty="0">
                <a:latin typeface="Frutiger LT 55 Roman"/>
              </a:rPr>
              <a:t>Kosten</a:t>
            </a:r>
          </a:p>
          <a:p>
            <a:pPr marL="812800" indent="-457200">
              <a:buFont typeface="+mj-lt"/>
              <a:buAutoNum type="arabicPeriod" startAt="10"/>
              <a:defRPr/>
            </a:pPr>
            <a:r>
              <a:rPr lang="de-CH" sz="2400" b="0" i="1" dirty="0">
                <a:latin typeface="Frutiger LT 55 Roman"/>
              </a:rPr>
              <a:t>Promotion</a:t>
            </a:r>
          </a:p>
          <a:p>
            <a:pPr marL="812800" indent="-457200">
              <a:buFont typeface="+mj-lt"/>
              <a:buAutoNum type="arabicPeriod" startAt="10"/>
              <a:defRPr/>
            </a:pPr>
            <a:r>
              <a:rPr lang="de-CH" sz="2400" b="0" i="1" dirty="0">
                <a:latin typeface="Frutiger LT 55 Roman"/>
              </a:rPr>
              <a:t>Verschiedene Wege führen nach….</a:t>
            </a:r>
          </a:p>
          <a:p>
            <a:pPr marL="812800" indent="-457200">
              <a:buFont typeface="+mj-lt"/>
              <a:buAutoNum type="arabicPeriod" startAt="10"/>
              <a:defRPr/>
            </a:pPr>
            <a:r>
              <a:rPr lang="de-CH" sz="2400" b="0" i="1" dirty="0">
                <a:latin typeface="Frutiger LT 55 Roman"/>
              </a:rPr>
              <a:t>Warum die Berufsmaturität machen</a:t>
            </a:r>
          </a:p>
          <a:p>
            <a:pPr marL="812800" indent="-457200">
              <a:buFont typeface="+mj-lt"/>
              <a:buAutoNum type="arabicPeriod" startAt="10"/>
              <a:defRPr/>
            </a:pPr>
            <a:r>
              <a:rPr lang="de-CH" sz="2400" b="0" i="1" dirty="0">
                <a:latin typeface="Frutiger LT 55 Roman"/>
              </a:rPr>
              <a:t>Weitere Informationen</a:t>
            </a:r>
          </a:p>
          <a:p>
            <a:pPr marL="355600">
              <a:buClr>
                <a:srgbClr val="0070C0"/>
              </a:buClr>
              <a:defRPr/>
            </a:pPr>
            <a:endParaRPr lang="de-CH" sz="2400" b="0" i="1" dirty="0">
              <a:latin typeface="Frutiger LT 55 Roman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9B08E96-5021-3F63-05AE-2B226B44E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ACA940-2EB5-00B6-2D12-81562476D2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13. Verschiedene Wege führen nach…</a:t>
            </a:r>
            <a:endParaRPr lang="de-CH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9E4524-A810-054F-9365-CA2F1CF7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870" y="1916832"/>
            <a:ext cx="4470665" cy="45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2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17ACD7-CAAB-71D6-F3CC-3D6CAEF59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494EF-E651-20A5-E1A9-4A710B03E9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14. Warum also die Berufsmaturität machen?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ist ein Schlüssel für die Berufsentwicklung</a:t>
            </a:r>
            <a:endParaRPr kumimoji="0" lang="de-CH" altLang="de-DE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öffnet neue Perspektiven</a:t>
            </a: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ist ein Sprungbrett für die Karriere</a:t>
            </a: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öffnet die Tür zur Fachhochschule oder sogar Uni</a:t>
            </a: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ist der Grundstein für gefragte Experten und Expertinnen auf dem Arbeitsmarkt </a:t>
            </a:r>
          </a:p>
          <a:p>
            <a:pPr marL="342900" marR="0" lvl="0" indent="-342900" algn="l" defTabSz="676275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>
                <a:tab pos="3143250" algn="l"/>
                <a:tab pos="3676650" algn="l"/>
                <a:tab pos="5019675" algn="dec"/>
              </a:tabLst>
              <a:defRPr/>
            </a:pPr>
            <a:r>
              <a:rPr kumimoji="0" lang="de-CH" altLang="de-DE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Sie ist eine langfristige Investition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9305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843AA71-231D-6051-C7F2-08FFA71F8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92050B-2F06-41C0-BF3F-59543026FB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15. Weitere Informationen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berufsmatura.so.ch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 </a:t>
            </a:r>
            <a:endParaRPr kumimoji="0" lang="de-CH" altLang="de-DE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A2CFC71-942D-058C-9D5F-DAA77B422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348880"/>
            <a:ext cx="38862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53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B2B7DD6-4E84-87F8-052C-6047C15A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28568E-6339-A845-B68F-51753FD8E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altLang="de-DE" sz="2400" dirty="0">
              <a:solidFill>
                <a:srgbClr val="FF0000"/>
              </a:solidFill>
              <a:latin typeface="Frutiger LT Com 55 Roman" panose="020B0503030504020204" pitchFamily="34" charset="0"/>
              <a:ea typeface="MS PGothic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de-DE" sz="2400" dirty="0">
                <a:solidFill>
                  <a:srgbClr val="FF0000"/>
                </a:solidFill>
                <a:latin typeface="Frutiger LT Com 55 Roman" panose="020B0503030504020204" pitchFamily="34" charset="0"/>
                <a:ea typeface="MS PGothic" pitchFamily="34" charset="-128"/>
              </a:rPr>
              <a:t>Kaufmännische Berufsfachschule (KBS)</a:t>
            </a: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9AEC104-FEA3-ECF4-4433-6B48A7928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132856"/>
            <a:ext cx="4120993" cy="40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19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D81D51-44C5-B793-AF82-3388E666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3F48BE-E054-DC6B-FD58-6BA4A06497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Gewerblich Industrielle Berufsfachschule (GIBS)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83901B7-67C8-9F8B-283E-78A79F29A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914997"/>
            <a:ext cx="4100028" cy="411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98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D81D51-44C5-B793-AF82-3388E666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3F48BE-E054-DC6B-FD58-6BA4A06497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022E53C-180A-3B51-94CA-B4704A723C66}"/>
              </a:ext>
            </a:extLst>
          </p:cNvPr>
          <p:cNvSpPr txBox="1"/>
          <p:nvPr/>
        </p:nvSpPr>
        <p:spPr>
          <a:xfrm>
            <a:off x="1051027" y="1027385"/>
            <a:ext cx="6401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Erwachsenenbildungszentrum (EBZ)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B9487B-BC26-0E5E-FF63-0C962F7C6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420888"/>
            <a:ext cx="3216274" cy="32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17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EFAE1D2-0EC4-10EF-4B32-76EE2C15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9FFD89-A90E-26ED-831E-2DFB94CC38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z="3200" dirty="0">
                <a:solidFill>
                  <a:srgbClr val="0070C0"/>
                </a:solidFill>
                <a:latin typeface="Frutiger LT Com 55 Roman" panose="020B0503030504020204" pitchFamily="34" charset="0"/>
                <a:ea typeface="MS PGothic" pitchFamily="34" charset="-128"/>
              </a:rPr>
              <a:t>Schnuppertag im BBZ Solothurn</a:t>
            </a:r>
          </a:p>
          <a:p>
            <a:endParaRPr lang="de-DE" dirty="0"/>
          </a:p>
          <a:p>
            <a:r>
              <a:rPr lang="de-DE" i="1" dirty="0"/>
              <a:t>Donnerstag, 7. </a:t>
            </a:r>
            <a:r>
              <a:rPr lang="de-DE" i="1"/>
              <a:t>Dezember 2023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42403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539C63-D208-2572-1FB6-762E093DA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DD6AF1-DEC0-43A4-C8A1-D6D87B431A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MS PGothic" pitchFamily="34" charset="-128"/>
              </a:rPr>
              <a:t>Weitere Fragen zur BM?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MS PGothic" pitchFamily="34" charset="-128"/>
            </a:endParaRPr>
          </a:p>
          <a:p>
            <a:r>
              <a:rPr lang="de-CH" sz="2400" dirty="0">
                <a:latin typeface="Frutiger LT 55 Roman"/>
              </a:rPr>
              <a:t>Gibs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Jürg Viragh: </a:t>
            </a:r>
            <a:r>
              <a:rPr lang="de-CH" sz="2400" b="0" i="1" dirty="0">
                <a:latin typeface="Frutiger LT 55 Roman"/>
              </a:rPr>
              <a:t>Rektor Gibs Solothurn / Abteilungsleiter BM (juerg.viragh@bbzsogr.ch)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Dominique Hirschi</a:t>
            </a:r>
            <a:r>
              <a:rPr lang="de-CH" sz="2400" b="0" dirty="0">
                <a:latin typeface="Frutiger LT 55 Roman"/>
              </a:rPr>
              <a:t>: </a:t>
            </a:r>
            <a:r>
              <a:rPr lang="de-CH" sz="2400" b="0" i="1" dirty="0">
                <a:latin typeface="Frutiger LT 55 Roman"/>
              </a:rPr>
              <a:t>Lehrbeauftragter Mathematik und Physik / Bereichsleiter Berufsmaturität (dominique.hirschi@bbzsogr.ch)</a:t>
            </a:r>
          </a:p>
          <a:p>
            <a:pPr>
              <a:buClr>
                <a:srgbClr val="0070C0"/>
              </a:buClr>
            </a:pPr>
            <a:endParaRPr lang="de-CH" sz="2400" dirty="0">
              <a:solidFill>
                <a:srgbClr val="0070C0"/>
              </a:solidFill>
              <a:latin typeface="Frutiger LT 55 Roman"/>
            </a:endParaRPr>
          </a:p>
          <a:p>
            <a:pPr>
              <a:buClr>
                <a:srgbClr val="0070C0"/>
              </a:buClr>
            </a:pPr>
            <a:r>
              <a:rPr lang="de-CH" sz="2400" dirty="0">
                <a:latin typeface="Frutiger LT 55 Roman"/>
              </a:rPr>
              <a:t>KBS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400" dirty="0">
                <a:latin typeface="Frutiger LT 55 Roman"/>
              </a:rPr>
              <a:t>Chantal Hohermuth</a:t>
            </a:r>
            <a:r>
              <a:rPr lang="de-CH" sz="2400" b="0" dirty="0">
                <a:latin typeface="Frutiger LT 55 Roman"/>
              </a:rPr>
              <a:t>: </a:t>
            </a:r>
            <a:r>
              <a:rPr lang="de-CH" sz="2400" b="0" i="1" dirty="0">
                <a:latin typeface="Frutiger LT 55 Roman"/>
              </a:rPr>
              <a:t>Abteilungsleiterin BM / Kantonale Koordinatorin (chantal.hohermuth@bbzsogr.ch)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6500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17FED-AA08-3782-CD46-858B1FD8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2800" dirty="0">
                <a:solidFill>
                  <a:srgbClr val="0070C0"/>
                </a:solidFill>
              </a:rPr>
              <a:t>Herzlichen Dank für </a:t>
            </a:r>
            <a:br>
              <a:rPr lang="de-CH" altLang="de-DE" sz="2800" dirty="0">
                <a:solidFill>
                  <a:srgbClr val="0070C0"/>
                </a:solidFill>
              </a:rPr>
            </a:br>
            <a:r>
              <a:rPr lang="de-CH" altLang="de-DE" sz="2800" dirty="0">
                <a:solidFill>
                  <a:srgbClr val="0070C0"/>
                </a:solidFill>
              </a:rPr>
              <a:t>Ihre Aufmerksamkeit! </a:t>
            </a:r>
            <a:br>
              <a:rPr lang="de-CH" altLang="de-DE" sz="2800" dirty="0">
                <a:solidFill>
                  <a:srgbClr val="0070C0"/>
                </a:solidFill>
              </a:rPr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796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381000" y="1295400"/>
            <a:ext cx="109299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>
                <a:srgbClr val="0066FF"/>
              </a:buClr>
              <a:buSzPct val="100000"/>
              <a:buFont typeface="Arial Black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/>
            </a:pPr>
            <a:endParaRPr lang="de-DE" i="1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DejaVu Sans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Arial Black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/>
            </a:pPr>
            <a:r>
              <a:rPr lang="de-DE" sz="4000">
                <a:solidFill>
                  <a:srgbClr val="000000"/>
                </a:solidFill>
                <a:latin typeface="Arial Black" pitchFamily="32" charset="0"/>
                <a:cs typeface="DejaVu Sans" charset="0"/>
              </a:rPr>
              <a:t>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67694" y="1003986"/>
            <a:ext cx="7917026" cy="5329081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1. </a:t>
            </a:r>
            <a:r>
              <a:rPr lang="de-CH" dirty="0">
                <a:solidFill>
                  <a:srgbClr val="0070C0"/>
                </a:solidFill>
                <a:latin typeface="Frutiger LT 55 Roman"/>
              </a:rPr>
              <a:t>Berufsbildungszentren im Kanton Solothurn</a:t>
            </a:r>
          </a:p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BF420A-3323-037D-3930-837843F11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786019"/>
            <a:ext cx="5806309" cy="40665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126389A-49D0-0ACA-D7A1-150136F79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D83F70-0A2C-FA74-17B0-94E1992EE7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2</a:t>
            </a:r>
            <a:r>
              <a:rPr kumimoji="0" lang="de-CH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. </a:t>
            </a:r>
            <a:r>
              <a:rPr kumimoji="0" lang="de-CH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Was sind die Vorteile einer Berufsmaturität?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/>
            </a:r>
            <a:b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</a:b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 </a:t>
            </a:r>
            <a:r>
              <a:rPr lang="de-CH" sz="2400" b="0" i="1" dirty="0">
                <a:solidFill>
                  <a:prstClr val="black"/>
                </a:solidFill>
                <a:latin typeface="Frutiger LT 55 Roman"/>
              </a:rPr>
              <a:t>Alternative zum gymnasialen Weg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Ein dualer Bildungsweg: 1 Lehrgang = 2 Ausweise (EFZ und Matur)</a:t>
            </a: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400" b="0" i="1" dirty="0">
                <a:solidFill>
                  <a:prstClr val="black"/>
                </a:solidFill>
                <a:latin typeface="Frutiger LT 55 Roman"/>
              </a:rPr>
              <a:t>Verbindung von Theorie und Praxis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  <a:sym typeface="Wingdings" panose="05000000000000000000" pitchFamily="2" charset="2"/>
              </a:rPr>
              <a:t>Berufsabschluss und Eintrittsticket für eine Fachhochschule </a:t>
            </a:r>
            <a:endParaRPr kumimoji="0" lang="de-CH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588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18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1003986"/>
            <a:ext cx="7917026" cy="5329081"/>
          </a:xfrm>
        </p:spPr>
        <p:txBody>
          <a:bodyPr/>
          <a:lstStyle/>
          <a:p>
            <a:r>
              <a:rPr lang="de-DE" altLang="de-DE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3. </a:t>
            </a:r>
            <a:r>
              <a:rPr lang="de-DE" altLang="de-DE" dirty="0">
                <a:solidFill>
                  <a:srgbClr val="0070C0"/>
                </a:solidFill>
                <a:latin typeface="Frutiger LT 55 Roman"/>
              </a:rPr>
              <a:t>Bildungswege in der Schweiz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33EDF2-39D0-4DBC-92D8-100D53EA2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0" t="18500" r="14563" b="76387"/>
          <a:stretch/>
        </p:blipFill>
        <p:spPr>
          <a:xfrm>
            <a:off x="6299716" y="188640"/>
            <a:ext cx="2844284" cy="46168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1DC9D19-F192-AE8E-848A-6236C89A5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94" y="1484784"/>
            <a:ext cx="7163421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F40E0B-5442-0362-4743-7BAF0D885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49FD73-ADEC-C47B-7AB2-D4E7E0FAED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4. Mögliche Weiterbildungen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Fachhochschulen (FH) – Ausrichtung Wirtschaft</a:t>
            </a: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tabLst/>
              <a:defRPr/>
            </a:pPr>
            <a:r>
              <a:rPr kumimoji="0" lang="de-CH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z.B</a:t>
            </a: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: Betriebsökonom/-in; Business Administration (International Management); Business Information Technology; Wirtschaftsinformatiker/-in; Wirtschaftsingenieur/-in; Wirtschaftsjurist/-in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de-CH" sz="2000" b="0" i="1" dirty="0">
              <a:solidFill>
                <a:prstClr val="black"/>
              </a:solidFill>
              <a:latin typeface="Frutiger LT 55 Roman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Fachhochschulen (FH) – Ausrichtung Technik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de-CH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z.B</a:t>
            </a: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: Architekt/-in; Automobilingenieur/-in; Geomatiker/-in; Informatiker/-in; Landwirtschaftsarchitekt/-in; Life Science; Raumplaner/-in; Verkehrsingenieur/-in; Elektroingenieur/-in; Gebäudetechniker/-in; Lebensmittelingenieur/-in; Umweltingenieur/-in; Maschineningenieur/-in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de-CH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13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F40E0B-5442-0362-4743-7BAF0D885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49FD73-ADEC-C47B-7AB2-D4E7E0FAED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4. Mögliche Weiterbildungen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utiger LT 55 Roman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Pädagogische Hochschule (PH)</a:t>
            </a: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	</a:t>
            </a: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Ergänzungsprüfung erforderlich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Passerelle zur Universität / ETH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/>
            </a:r>
            <a:b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</a:b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Angebot an der Kantonsschule in Solothurn</a:t>
            </a:r>
            <a:b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</a:b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Dauer: 1 Jahr mit Ziel gymnasiale Maturität</a:t>
            </a:r>
            <a:endParaRPr lang="de-CH" sz="2400" dirty="0">
              <a:latin typeface="Frutiger LT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9282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Präsentation1</Template>
  <TotalTime>0</TotalTime>
  <Words>1844</Words>
  <Application>Microsoft Office PowerPoint</Application>
  <PresentationFormat>Bildschirmpräsentation (4:3)</PresentationFormat>
  <Paragraphs>501</Paragraphs>
  <Slides>48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60" baseType="lpstr">
      <vt:lpstr>ＭＳ Ｐゴシック</vt:lpstr>
      <vt:lpstr>ＭＳ Ｐゴシック</vt:lpstr>
      <vt:lpstr>Arial</vt:lpstr>
      <vt:lpstr>Arial Black</vt:lpstr>
      <vt:lpstr>Calibri</vt:lpstr>
      <vt:lpstr>DejaVu Sans</vt:lpstr>
      <vt:lpstr>Frutiger LT 55 Roman</vt:lpstr>
      <vt:lpstr>Frutiger LT Com 55 Roman</vt:lpstr>
      <vt:lpstr>Times New Roman</vt:lpstr>
      <vt:lpstr>Verdana</vt:lpstr>
      <vt:lpstr>Wingdings</vt:lpstr>
      <vt:lpstr>Office-Design</vt:lpstr>
      <vt:lpstr>BERUFSMATURITÄT öffnet Türen …   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Herzlichen Dank für  Ihre Aufmerksamkeit!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Allemann Thomas</dc:creator>
  <cp:lastModifiedBy>David-Hofer Jeannine</cp:lastModifiedBy>
  <cp:revision>138</cp:revision>
  <cp:lastPrinted>2015-10-27T10:10:17Z</cp:lastPrinted>
  <dcterms:modified xsi:type="dcterms:W3CDTF">2023-11-08T09:46:58Z</dcterms:modified>
</cp:coreProperties>
</file>